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3" r:id="rId10"/>
    <p:sldId id="265" r:id="rId11"/>
    <p:sldId id="266" r:id="rId12"/>
    <p:sldId id="267" r:id="rId13"/>
    <p:sldId id="268" r:id="rId14"/>
    <p:sldId id="269" r:id="rId15"/>
    <p:sldId id="270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7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43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6CAE2C4-2582-4446-B93D-86EBC1738BA5}" type="doc">
      <dgm:prSet loTypeId="urn:microsoft.com/office/officeart/2005/8/layout/radial5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5414B40D-712C-47A2-AAAA-B16B6E493CF6}">
      <dgm:prSet phldrT="[Text]"/>
      <dgm:spPr/>
      <dgm:t>
        <a:bodyPr/>
        <a:lstStyle/>
        <a:p>
          <a:r>
            <a:rPr lang="en-US" dirty="0" smtClean="0"/>
            <a:t>Cert.gov.ge</a:t>
          </a:r>
          <a:endParaRPr lang="en-US" dirty="0"/>
        </a:p>
      </dgm:t>
    </dgm:pt>
    <dgm:pt modelId="{1F34C4F5-1C3C-4CE4-859D-3C5F03E9CF7B}" type="parTrans" cxnId="{06226DE1-1CC7-4F64-ADF2-3B80D8E2888D}">
      <dgm:prSet/>
      <dgm:spPr/>
      <dgm:t>
        <a:bodyPr/>
        <a:lstStyle/>
        <a:p>
          <a:endParaRPr lang="en-US"/>
        </a:p>
      </dgm:t>
    </dgm:pt>
    <dgm:pt modelId="{EA604C2A-F009-4B98-A459-1A4BCD753B9A}" type="sibTrans" cxnId="{06226DE1-1CC7-4F64-ADF2-3B80D8E2888D}">
      <dgm:prSet/>
      <dgm:spPr/>
      <dgm:t>
        <a:bodyPr/>
        <a:lstStyle/>
        <a:p>
          <a:endParaRPr lang="en-US"/>
        </a:p>
      </dgm:t>
    </dgm:pt>
    <dgm:pt modelId="{12FDD161-D6E2-44AF-BBEF-B24F228E5805}">
      <dgm:prSet phldrT="[Text]"/>
      <dgm:spPr/>
      <dgm:t>
        <a:bodyPr/>
        <a:lstStyle/>
        <a:p>
          <a:r>
            <a:rPr lang="ka-GE" dirty="0" smtClean="0"/>
            <a:t>კრიტიკულიინფორმაციული სისტემის სუბიექტები</a:t>
          </a:r>
          <a:endParaRPr lang="en-US" dirty="0"/>
        </a:p>
      </dgm:t>
    </dgm:pt>
    <dgm:pt modelId="{4E898347-E1AE-4FC0-8A5A-3FB0803DEAE9}" type="parTrans" cxnId="{4F34A5F7-73BA-4B6D-A4A8-75DFE97B86B1}">
      <dgm:prSet/>
      <dgm:spPr/>
      <dgm:t>
        <a:bodyPr/>
        <a:lstStyle/>
        <a:p>
          <a:endParaRPr lang="en-US"/>
        </a:p>
      </dgm:t>
    </dgm:pt>
    <dgm:pt modelId="{B03181B4-9688-4EF4-86A5-D50D871D17BF}" type="sibTrans" cxnId="{4F34A5F7-73BA-4B6D-A4A8-75DFE97B86B1}">
      <dgm:prSet/>
      <dgm:spPr/>
      <dgm:t>
        <a:bodyPr/>
        <a:lstStyle/>
        <a:p>
          <a:endParaRPr lang="en-US"/>
        </a:p>
      </dgm:t>
    </dgm:pt>
    <dgm:pt modelId="{8D5621C6-008A-44E3-8CDF-DB2CEEC07B18}">
      <dgm:prSet phldrT="[Text]"/>
      <dgm:spPr/>
      <dgm:t>
        <a:bodyPr/>
        <a:lstStyle/>
        <a:p>
          <a:r>
            <a:rPr lang="ka-GE" dirty="0" smtClean="0"/>
            <a:t>ბანკები</a:t>
          </a:r>
          <a:endParaRPr lang="en-US" dirty="0"/>
        </a:p>
      </dgm:t>
    </dgm:pt>
    <dgm:pt modelId="{70243A2D-92DD-4561-B6E9-5600CBD9BADA}" type="parTrans" cxnId="{86930D92-1E04-454D-AFF7-94F5E3A8C623}">
      <dgm:prSet/>
      <dgm:spPr/>
      <dgm:t>
        <a:bodyPr/>
        <a:lstStyle/>
        <a:p>
          <a:endParaRPr lang="en-US"/>
        </a:p>
      </dgm:t>
    </dgm:pt>
    <dgm:pt modelId="{C0F77E5D-879B-45BE-A386-B0B93E95934C}" type="sibTrans" cxnId="{86930D92-1E04-454D-AFF7-94F5E3A8C623}">
      <dgm:prSet/>
      <dgm:spPr/>
      <dgm:t>
        <a:bodyPr/>
        <a:lstStyle/>
        <a:p>
          <a:endParaRPr lang="en-US"/>
        </a:p>
      </dgm:t>
    </dgm:pt>
    <dgm:pt modelId="{28CB301D-2F4E-404D-A127-1C4F6ABAE8E9}">
      <dgm:prSet phldrT="[Text]"/>
      <dgm:spPr/>
      <dgm:t>
        <a:bodyPr/>
        <a:lstStyle/>
        <a:p>
          <a:r>
            <a:rPr lang="ka-GE" dirty="0" smtClean="0"/>
            <a:t>ინტერნეტ სერვის პროვაიდერები</a:t>
          </a:r>
          <a:endParaRPr lang="en-US" dirty="0"/>
        </a:p>
      </dgm:t>
    </dgm:pt>
    <dgm:pt modelId="{87058C2F-A8B6-4B30-BCF8-700E930EABD5}" type="parTrans" cxnId="{8E4E91CF-F956-4DE5-A4E9-50C1AFC7BADE}">
      <dgm:prSet/>
      <dgm:spPr/>
      <dgm:t>
        <a:bodyPr/>
        <a:lstStyle/>
        <a:p>
          <a:endParaRPr lang="en-US"/>
        </a:p>
      </dgm:t>
    </dgm:pt>
    <dgm:pt modelId="{A1985188-7441-4647-9FF2-B7D91D56262C}" type="sibTrans" cxnId="{8E4E91CF-F956-4DE5-A4E9-50C1AFC7BADE}">
      <dgm:prSet/>
      <dgm:spPr/>
      <dgm:t>
        <a:bodyPr/>
        <a:lstStyle/>
        <a:p>
          <a:endParaRPr lang="en-US"/>
        </a:p>
      </dgm:t>
    </dgm:pt>
    <dgm:pt modelId="{D8B05EB4-F7FD-4E5F-BEDA-CBCC418847D6}">
      <dgm:prSet phldrT="[Text]"/>
      <dgm:spPr/>
      <dgm:t>
        <a:bodyPr/>
        <a:lstStyle/>
        <a:p>
          <a:r>
            <a:rPr lang="ka-GE" dirty="0" smtClean="0"/>
            <a:t>საერთაშორისო </a:t>
          </a:r>
          <a:r>
            <a:rPr lang="en-US" dirty="0" smtClean="0"/>
            <a:t>cert-</a:t>
          </a:r>
          <a:r>
            <a:rPr lang="ka-GE" dirty="0" smtClean="0"/>
            <a:t>ები</a:t>
          </a:r>
          <a:endParaRPr lang="en-US" dirty="0"/>
        </a:p>
      </dgm:t>
    </dgm:pt>
    <dgm:pt modelId="{BD373237-0A1C-4568-B3D2-F6C12A286A50}" type="parTrans" cxnId="{8D6C3E30-A50C-4152-A98A-D992227BF54B}">
      <dgm:prSet/>
      <dgm:spPr/>
      <dgm:t>
        <a:bodyPr/>
        <a:lstStyle/>
        <a:p>
          <a:endParaRPr lang="en-US"/>
        </a:p>
      </dgm:t>
    </dgm:pt>
    <dgm:pt modelId="{E8EE7F8C-1F48-4242-B92B-F6B5228D7E82}" type="sibTrans" cxnId="{8D6C3E30-A50C-4152-A98A-D992227BF54B}">
      <dgm:prSet/>
      <dgm:spPr/>
      <dgm:t>
        <a:bodyPr/>
        <a:lstStyle/>
        <a:p>
          <a:endParaRPr lang="en-US"/>
        </a:p>
      </dgm:t>
    </dgm:pt>
    <dgm:pt modelId="{6DFA2F68-D0ED-4E30-A8BD-C1F710D4D274}">
      <dgm:prSet phldrT="[Text]"/>
      <dgm:spPr/>
      <dgm:t>
        <a:bodyPr/>
        <a:lstStyle/>
        <a:p>
          <a:r>
            <a:rPr lang="ka-GE" dirty="0" smtClean="0"/>
            <a:t>სამთავრობო სტრუქტურები</a:t>
          </a:r>
          <a:endParaRPr lang="en-US" dirty="0"/>
        </a:p>
      </dgm:t>
    </dgm:pt>
    <dgm:pt modelId="{BCC545DF-CEE0-4858-B726-05CD830D2519}" type="parTrans" cxnId="{C311DB32-AAFD-49F8-BF89-F30A54AE36C0}">
      <dgm:prSet/>
      <dgm:spPr/>
      <dgm:t>
        <a:bodyPr/>
        <a:lstStyle/>
        <a:p>
          <a:endParaRPr lang="en-US"/>
        </a:p>
      </dgm:t>
    </dgm:pt>
    <dgm:pt modelId="{439599E2-467D-4D4E-9399-18905ABC7FAB}" type="sibTrans" cxnId="{C311DB32-AAFD-49F8-BF89-F30A54AE36C0}">
      <dgm:prSet/>
      <dgm:spPr/>
      <dgm:t>
        <a:bodyPr/>
        <a:lstStyle/>
        <a:p>
          <a:endParaRPr lang="en-US"/>
        </a:p>
      </dgm:t>
    </dgm:pt>
    <dgm:pt modelId="{70039640-B750-495A-9581-8E3CD0B4167F}">
      <dgm:prSet phldrT="[Text]"/>
      <dgm:spPr/>
      <dgm:t>
        <a:bodyPr/>
        <a:lstStyle/>
        <a:p>
          <a:r>
            <a:rPr lang="ka-GE" dirty="0" smtClean="0"/>
            <a:t>კერძო სექტორი</a:t>
          </a:r>
          <a:endParaRPr lang="en-US" dirty="0"/>
        </a:p>
      </dgm:t>
    </dgm:pt>
    <dgm:pt modelId="{F4F5257A-CAD3-46BF-9BDC-1C9C09ACA45D}" type="parTrans" cxnId="{8ACDCA0B-D3A7-433A-89CC-F04566B36C83}">
      <dgm:prSet/>
      <dgm:spPr/>
      <dgm:t>
        <a:bodyPr/>
        <a:lstStyle/>
        <a:p>
          <a:endParaRPr lang="en-US"/>
        </a:p>
      </dgm:t>
    </dgm:pt>
    <dgm:pt modelId="{DA37BEBC-9252-48FE-ADB1-55E0A521359F}" type="sibTrans" cxnId="{8ACDCA0B-D3A7-433A-89CC-F04566B36C83}">
      <dgm:prSet/>
      <dgm:spPr/>
      <dgm:t>
        <a:bodyPr/>
        <a:lstStyle/>
        <a:p>
          <a:endParaRPr lang="en-US"/>
        </a:p>
      </dgm:t>
    </dgm:pt>
    <dgm:pt modelId="{D536D6DF-7773-4B58-BE91-20C310FDB03C}">
      <dgm:prSet phldrT="[Text]"/>
      <dgm:spPr/>
      <dgm:t>
        <a:bodyPr/>
        <a:lstStyle/>
        <a:p>
          <a:r>
            <a:rPr lang="ka-GE" dirty="0" smtClean="0"/>
            <a:t>ჰოსტინგ პტოვაიდერები</a:t>
          </a:r>
          <a:endParaRPr lang="en-US" dirty="0"/>
        </a:p>
      </dgm:t>
    </dgm:pt>
    <dgm:pt modelId="{DE1C996D-C4EF-4A65-9E22-F11ABFCCA572}" type="parTrans" cxnId="{D393DA03-BC70-48BC-A479-A70024985E3E}">
      <dgm:prSet/>
      <dgm:spPr/>
      <dgm:t>
        <a:bodyPr/>
        <a:lstStyle/>
        <a:p>
          <a:endParaRPr lang="en-US"/>
        </a:p>
      </dgm:t>
    </dgm:pt>
    <dgm:pt modelId="{E0D27751-FB2B-4110-A9E7-6A4FA1BEBF1C}" type="sibTrans" cxnId="{D393DA03-BC70-48BC-A479-A70024985E3E}">
      <dgm:prSet/>
      <dgm:spPr/>
      <dgm:t>
        <a:bodyPr/>
        <a:lstStyle/>
        <a:p>
          <a:endParaRPr lang="en-US"/>
        </a:p>
      </dgm:t>
    </dgm:pt>
    <dgm:pt modelId="{2568666D-483D-4A41-BC31-F67B069E5D09}" type="pres">
      <dgm:prSet presAssocID="{36CAE2C4-2582-4446-B93D-86EBC1738BA5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3A837919-65BD-4491-9856-FF6B6927260A}" type="pres">
      <dgm:prSet presAssocID="{5414B40D-712C-47A2-AAAA-B16B6E493CF6}" presName="centerShape" presStyleLbl="node0" presStyleIdx="0" presStyleCnt="1"/>
      <dgm:spPr/>
      <dgm:t>
        <a:bodyPr/>
        <a:lstStyle/>
        <a:p>
          <a:endParaRPr lang="en-US"/>
        </a:p>
      </dgm:t>
    </dgm:pt>
    <dgm:pt modelId="{C30E751E-2E91-4025-A071-1A0ED6D84B1A}" type="pres">
      <dgm:prSet presAssocID="{4E898347-E1AE-4FC0-8A5A-3FB0803DEAE9}" presName="parTrans" presStyleLbl="sibTrans2D1" presStyleIdx="0" presStyleCnt="7"/>
      <dgm:spPr/>
      <dgm:t>
        <a:bodyPr/>
        <a:lstStyle/>
        <a:p>
          <a:endParaRPr lang="en-US"/>
        </a:p>
      </dgm:t>
    </dgm:pt>
    <dgm:pt modelId="{0A30CCF4-0246-4E67-87B1-8E63335C9B2F}" type="pres">
      <dgm:prSet presAssocID="{4E898347-E1AE-4FC0-8A5A-3FB0803DEAE9}" presName="connectorText" presStyleLbl="sibTrans2D1" presStyleIdx="0" presStyleCnt="7"/>
      <dgm:spPr/>
      <dgm:t>
        <a:bodyPr/>
        <a:lstStyle/>
        <a:p>
          <a:endParaRPr lang="en-US"/>
        </a:p>
      </dgm:t>
    </dgm:pt>
    <dgm:pt modelId="{2BB4B896-B257-4209-8987-A7EA46152C73}" type="pres">
      <dgm:prSet presAssocID="{12FDD161-D6E2-44AF-BBEF-B24F228E5805}" presName="node" presStyleLbl="node1" presStyleIdx="0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E0A4D7D-BAF1-43CB-8D3E-22EA13881421}" type="pres">
      <dgm:prSet presAssocID="{70243A2D-92DD-4561-B6E9-5600CBD9BADA}" presName="parTrans" presStyleLbl="sibTrans2D1" presStyleIdx="1" presStyleCnt="7"/>
      <dgm:spPr/>
      <dgm:t>
        <a:bodyPr/>
        <a:lstStyle/>
        <a:p>
          <a:endParaRPr lang="en-US"/>
        </a:p>
      </dgm:t>
    </dgm:pt>
    <dgm:pt modelId="{F71F46DD-B710-455D-828F-BAFEB7C52D58}" type="pres">
      <dgm:prSet presAssocID="{70243A2D-92DD-4561-B6E9-5600CBD9BADA}" presName="connectorText" presStyleLbl="sibTrans2D1" presStyleIdx="1" presStyleCnt="7"/>
      <dgm:spPr/>
      <dgm:t>
        <a:bodyPr/>
        <a:lstStyle/>
        <a:p>
          <a:endParaRPr lang="en-US"/>
        </a:p>
      </dgm:t>
    </dgm:pt>
    <dgm:pt modelId="{7263827F-10E4-42FF-B40C-536A39E00C0E}" type="pres">
      <dgm:prSet presAssocID="{8D5621C6-008A-44E3-8CDF-DB2CEEC07B18}" presName="node" presStyleLbl="node1" presStyleIdx="1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EE15E91-335E-4115-9935-C8D71CF90688}" type="pres">
      <dgm:prSet presAssocID="{87058C2F-A8B6-4B30-BCF8-700E930EABD5}" presName="parTrans" presStyleLbl="sibTrans2D1" presStyleIdx="2" presStyleCnt="7"/>
      <dgm:spPr/>
      <dgm:t>
        <a:bodyPr/>
        <a:lstStyle/>
        <a:p>
          <a:endParaRPr lang="en-US"/>
        </a:p>
      </dgm:t>
    </dgm:pt>
    <dgm:pt modelId="{56E807DE-BC5A-4D49-9C3C-B3565DE24579}" type="pres">
      <dgm:prSet presAssocID="{87058C2F-A8B6-4B30-BCF8-700E930EABD5}" presName="connectorText" presStyleLbl="sibTrans2D1" presStyleIdx="2" presStyleCnt="7"/>
      <dgm:spPr/>
      <dgm:t>
        <a:bodyPr/>
        <a:lstStyle/>
        <a:p>
          <a:endParaRPr lang="en-US"/>
        </a:p>
      </dgm:t>
    </dgm:pt>
    <dgm:pt modelId="{F3F68CBC-F3E4-41D9-998B-3A40F454C351}" type="pres">
      <dgm:prSet presAssocID="{28CB301D-2F4E-404D-A127-1C4F6ABAE8E9}" presName="node" presStyleLbl="node1" presStyleIdx="2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74C79F1-C640-4E9B-8757-CCAAAAE4D651}" type="pres">
      <dgm:prSet presAssocID="{BD373237-0A1C-4568-B3D2-F6C12A286A50}" presName="parTrans" presStyleLbl="sibTrans2D1" presStyleIdx="3" presStyleCnt="7"/>
      <dgm:spPr/>
      <dgm:t>
        <a:bodyPr/>
        <a:lstStyle/>
        <a:p>
          <a:endParaRPr lang="en-US"/>
        </a:p>
      </dgm:t>
    </dgm:pt>
    <dgm:pt modelId="{B9AE4D63-4D70-494C-BF72-7F34B6FAE1B9}" type="pres">
      <dgm:prSet presAssocID="{BD373237-0A1C-4568-B3D2-F6C12A286A50}" presName="connectorText" presStyleLbl="sibTrans2D1" presStyleIdx="3" presStyleCnt="7"/>
      <dgm:spPr/>
      <dgm:t>
        <a:bodyPr/>
        <a:lstStyle/>
        <a:p>
          <a:endParaRPr lang="en-US"/>
        </a:p>
      </dgm:t>
    </dgm:pt>
    <dgm:pt modelId="{D660F318-6FFD-4052-9A35-D117FB87270F}" type="pres">
      <dgm:prSet presAssocID="{D8B05EB4-F7FD-4E5F-BEDA-CBCC418847D6}" presName="node" presStyleLbl="node1" presStyleIdx="3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790EC35-7FC0-4DE0-8A53-BE3D8AF02CE7}" type="pres">
      <dgm:prSet presAssocID="{BCC545DF-CEE0-4858-B726-05CD830D2519}" presName="parTrans" presStyleLbl="sibTrans2D1" presStyleIdx="4" presStyleCnt="7"/>
      <dgm:spPr/>
      <dgm:t>
        <a:bodyPr/>
        <a:lstStyle/>
        <a:p>
          <a:endParaRPr lang="en-US"/>
        </a:p>
      </dgm:t>
    </dgm:pt>
    <dgm:pt modelId="{D19E1556-4E19-4994-8B3B-E383EE9DA9B7}" type="pres">
      <dgm:prSet presAssocID="{BCC545DF-CEE0-4858-B726-05CD830D2519}" presName="connectorText" presStyleLbl="sibTrans2D1" presStyleIdx="4" presStyleCnt="7"/>
      <dgm:spPr/>
      <dgm:t>
        <a:bodyPr/>
        <a:lstStyle/>
        <a:p>
          <a:endParaRPr lang="en-US"/>
        </a:p>
      </dgm:t>
    </dgm:pt>
    <dgm:pt modelId="{A638FE54-14A3-4CFD-A444-4401F1912500}" type="pres">
      <dgm:prSet presAssocID="{6DFA2F68-D0ED-4E30-A8BD-C1F710D4D274}" presName="node" presStyleLbl="node1" presStyleIdx="4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4C94EF7-AA1E-46AA-A93F-0AD7D0C1B439}" type="pres">
      <dgm:prSet presAssocID="{F4F5257A-CAD3-46BF-9BDC-1C9C09ACA45D}" presName="parTrans" presStyleLbl="sibTrans2D1" presStyleIdx="5" presStyleCnt="7"/>
      <dgm:spPr/>
      <dgm:t>
        <a:bodyPr/>
        <a:lstStyle/>
        <a:p>
          <a:endParaRPr lang="en-US"/>
        </a:p>
      </dgm:t>
    </dgm:pt>
    <dgm:pt modelId="{3D73E946-E3A1-4ED2-864F-06DF8070763A}" type="pres">
      <dgm:prSet presAssocID="{F4F5257A-CAD3-46BF-9BDC-1C9C09ACA45D}" presName="connectorText" presStyleLbl="sibTrans2D1" presStyleIdx="5" presStyleCnt="7"/>
      <dgm:spPr/>
      <dgm:t>
        <a:bodyPr/>
        <a:lstStyle/>
        <a:p>
          <a:endParaRPr lang="en-US"/>
        </a:p>
      </dgm:t>
    </dgm:pt>
    <dgm:pt modelId="{21D02A5F-DE86-4F7F-B6A7-AC292CB1F2D1}" type="pres">
      <dgm:prSet presAssocID="{70039640-B750-495A-9581-8E3CD0B4167F}" presName="node" presStyleLbl="node1" presStyleIdx="5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ABE4602-6F67-4014-9849-D1069317BF25}" type="pres">
      <dgm:prSet presAssocID="{DE1C996D-C4EF-4A65-9E22-F11ABFCCA572}" presName="parTrans" presStyleLbl="sibTrans2D1" presStyleIdx="6" presStyleCnt="7"/>
      <dgm:spPr/>
      <dgm:t>
        <a:bodyPr/>
        <a:lstStyle/>
        <a:p>
          <a:endParaRPr lang="en-US"/>
        </a:p>
      </dgm:t>
    </dgm:pt>
    <dgm:pt modelId="{A88AB83F-6A96-4319-BB05-E25CEEF02CC2}" type="pres">
      <dgm:prSet presAssocID="{DE1C996D-C4EF-4A65-9E22-F11ABFCCA572}" presName="connectorText" presStyleLbl="sibTrans2D1" presStyleIdx="6" presStyleCnt="7"/>
      <dgm:spPr/>
      <dgm:t>
        <a:bodyPr/>
        <a:lstStyle/>
        <a:p>
          <a:endParaRPr lang="en-US"/>
        </a:p>
      </dgm:t>
    </dgm:pt>
    <dgm:pt modelId="{4B8DD5BF-3CF1-48BF-AD4F-7C46563DED65}" type="pres">
      <dgm:prSet presAssocID="{D536D6DF-7773-4B58-BE91-20C310FDB03C}" presName="node" presStyleLbl="node1" presStyleIdx="6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B3F071E5-25FD-4042-A16B-2313C9930BFF}" type="presOf" srcId="{F4F5257A-CAD3-46BF-9BDC-1C9C09ACA45D}" destId="{F4C94EF7-AA1E-46AA-A93F-0AD7D0C1B439}" srcOrd="0" destOrd="0" presId="urn:microsoft.com/office/officeart/2005/8/layout/radial5"/>
    <dgm:cxn modelId="{8E4E91CF-F956-4DE5-A4E9-50C1AFC7BADE}" srcId="{5414B40D-712C-47A2-AAAA-B16B6E493CF6}" destId="{28CB301D-2F4E-404D-A127-1C4F6ABAE8E9}" srcOrd="2" destOrd="0" parTransId="{87058C2F-A8B6-4B30-BCF8-700E930EABD5}" sibTransId="{A1985188-7441-4647-9FF2-B7D91D56262C}"/>
    <dgm:cxn modelId="{3BE910A6-7F83-4B26-B8A3-4FBDEFA10917}" type="presOf" srcId="{36CAE2C4-2582-4446-B93D-86EBC1738BA5}" destId="{2568666D-483D-4A41-BC31-F67B069E5D09}" srcOrd="0" destOrd="0" presId="urn:microsoft.com/office/officeart/2005/8/layout/radial5"/>
    <dgm:cxn modelId="{74229D3A-0F84-419E-AA02-6918BF8C09A3}" type="presOf" srcId="{5414B40D-712C-47A2-AAAA-B16B6E493CF6}" destId="{3A837919-65BD-4491-9856-FF6B6927260A}" srcOrd="0" destOrd="0" presId="urn:microsoft.com/office/officeart/2005/8/layout/radial5"/>
    <dgm:cxn modelId="{28983E69-5F74-481A-8DA4-D4B9913E498B}" type="presOf" srcId="{4E898347-E1AE-4FC0-8A5A-3FB0803DEAE9}" destId="{0A30CCF4-0246-4E67-87B1-8E63335C9B2F}" srcOrd="1" destOrd="0" presId="urn:microsoft.com/office/officeart/2005/8/layout/radial5"/>
    <dgm:cxn modelId="{24C23A1C-4700-4289-9FD2-4EAEB93D7C80}" type="presOf" srcId="{4E898347-E1AE-4FC0-8A5A-3FB0803DEAE9}" destId="{C30E751E-2E91-4025-A071-1A0ED6D84B1A}" srcOrd="0" destOrd="0" presId="urn:microsoft.com/office/officeart/2005/8/layout/radial5"/>
    <dgm:cxn modelId="{4F34A5F7-73BA-4B6D-A4A8-75DFE97B86B1}" srcId="{5414B40D-712C-47A2-AAAA-B16B6E493CF6}" destId="{12FDD161-D6E2-44AF-BBEF-B24F228E5805}" srcOrd="0" destOrd="0" parTransId="{4E898347-E1AE-4FC0-8A5A-3FB0803DEAE9}" sibTransId="{B03181B4-9688-4EF4-86A5-D50D871D17BF}"/>
    <dgm:cxn modelId="{698F7F65-1759-4135-8043-B3D577B9A8D5}" type="presOf" srcId="{DE1C996D-C4EF-4A65-9E22-F11ABFCCA572}" destId="{A88AB83F-6A96-4319-BB05-E25CEEF02CC2}" srcOrd="1" destOrd="0" presId="urn:microsoft.com/office/officeart/2005/8/layout/radial5"/>
    <dgm:cxn modelId="{7D593C02-36C3-45AA-ADC1-E0B8EF7E0286}" type="presOf" srcId="{87058C2F-A8B6-4B30-BCF8-700E930EABD5}" destId="{AEE15E91-335E-4115-9935-C8D71CF90688}" srcOrd="0" destOrd="0" presId="urn:microsoft.com/office/officeart/2005/8/layout/radial5"/>
    <dgm:cxn modelId="{1F9B3C02-DB29-4507-B6A6-78666764FC91}" type="presOf" srcId="{8D5621C6-008A-44E3-8CDF-DB2CEEC07B18}" destId="{7263827F-10E4-42FF-B40C-536A39E00C0E}" srcOrd="0" destOrd="0" presId="urn:microsoft.com/office/officeart/2005/8/layout/radial5"/>
    <dgm:cxn modelId="{93266449-1931-42BC-A02E-01FFAB17A580}" type="presOf" srcId="{D536D6DF-7773-4B58-BE91-20C310FDB03C}" destId="{4B8DD5BF-3CF1-48BF-AD4F-7C46563DED65}" srcOrd="0" destOrd="0" presId="urn:microsoft.com/office/officeart/2005/8/layout/radial5"/>
    <dgm:cxn modelId="{C865FCD7-5FA2-425D-ADB0-CA1D2BDB482B}" type="presOf" srcId="{70243A2D-92DD-4561-B6E9-5600CBD9BADA}" destId="{F71F46DD-B710-455D-828F-BAFEB7C52D58}" srcOrd="1" destOrd="0" presId="urn:microsoft.com/office/officeart/2005/8/layout/radial5"/>
    <dgm:cxn modelId="{05DF2BC5-2768-4244-9905-50A710904513}" type="presOf" srcId="{12FDD161-D6E2-44AF-BBEF-B24F228E5805}" destId="{2BB4B896-B257-4209-8987-A7EA46152C73}" srcOrd="0" destOrd="0" presId="urn:microsoft.com/office/officeart/2005/8/layout/radial5"/>
    <dgm:cxn modelId="{C311DB32-AAFD-49F8-BF89-F30A54AE36C0}" srcId="{5414B40D-712C-47A2-AAAA-B16B6E493CF6}" destId="{6DFA2F68-D0ED-4E30-A8BD-C1F710D4D274}" srcOrd="4" destOrd="0" parTransId="{BCC545DF-CEE0-4858-B726-05CD830D2519}" sibTransId="{439599E2-467D-4D4E-9399-18905ABC7FAB}"/>
    <dgm:cxn modelId="{C049119C-BF4D-4AA4-B6B8-4061DF58F7C5}" type="presOf" srcId="{28CB301D-2F4E-404D-A127-1C4F6ABAE8E9}" destId="{F3F68CBC-F3E4-41D9-998B-3A40F454C351}" srcOrd="0" destOrd="0" presId="urn:microsoft.com/office/officeart/2005/8/layout/radial5"/>
    <dgm:cxn modelId="{EEBCA436-FA1A-4A9E-8E16-BCC51AE4C832}" type="presOf" srcId="{BD373237-0A1C-4568-B3D2-F6C12A286A50}" destId="{B9AE4D63-4D70-494C-BF72-7F34B6FAE1B9}" srcOrd="1" destOrd="0" presId="urn:microsoft.com/office/officeart/2005/8/layout/radial5"/>
    <dgm:cxn modelId="{06226DE1-1CC7-4F64-ADF2-3B80D8E2888D}" srcId="{36CAE2C4-2582-4446-B93D-86EBC1738BA5}" destId="{5414B40D-712C-47A2-AAAA-B16B6E493CF6}" srcOrd="0" destOrd="0" parTransId="{1F34C4F5-1C3C-4CE4-859D-3C5F03E9CF7B}" sibTransId="{EA604C2A-F009-4B98-A459-1A4BCD753B9A}"/>
    <dgm:cxn modelId="{051E8222-CE38-4C5D-8810-1627871DC81E}" type="presOf" srcId="{F4F5257A-CAD3-46BF-9BDC-1C9C09ACA45D}" destId="{3D73E946-E3A1-4ED2-864F-06DF8070763A}" srcOrd="1" destOrd="0" presId="urn:microsoft.com/office/officeart/2005/8/layout/radial5"/>
    <dgm:cxn modelId="{D7350108-BE5D-4C9E-A1E3-6F48321528C9}" type="presOf" srcId="{6DFA2F68-D0ED-4E30-A8BD-C1F710D4D274}" destId="{A638FE54-14A3-4CFD-A444-4401F1912500}" srcOrd="0" destOrd="0" presId="urn:microsoft.com/office/officeart/2005/8/layout/radial5"/>
    <dgm:cxn modelId="{70E4D377-CD90-47BA-AFE9-5CC018CFC94B}" type="presOf" srcId="{BD373237-0A1C-4568-B3D2-F6C12A286A50}" destId="{A74C79F1-C640-4E9B-8757-CCAAAAE4D651}" srcOrd="0" destOrd="0" presId="urn:microsoft.com/office/officeart/2005/8/layout/radial5"/>
    <dgm:cxn modelId="{86930D92-1E04-454D-AFF7-94F5E3A8C623}" srcId="{5414B40D-712C-47A2-AAAA-B16B6E493CF6}" destId="{8D5621C6-008A-44E3-8CDF-DB2CEEC07B18}" srcOrd="1" destOrd="0" parTransId="{70243A2D-92DD-4561-B6E9-5600CBD9BADA}" sibTransId="{C0F77E5D-879B-45BE-A386-B0B93E95934C}"/>
    <dgm:cxn modelId="{B503BD9A-33EF-4132-A2B2-FF9EEE8CAD3C}" type="presOf" srcId="{BCC545DF-CEE0-4858-B726-05CD830D2519}" destId="{A790EC35-7FC0-4DE0-8A53-BE3D8AF02CE7}" srcOrd="0" destOrd="0" presId="urn:microsoft.com/office/officeart/2005/8/layout/radial5"/>
    <dgm:cxn modelId="{7BE0509F-6648-4BFE-8294-5D9776834F23}" type="presOf" srcId="{BCC545DF-CEE0-4858-B726-05CD830D2519}" destId="{D19E1556-4E19-4994-8B3B-E383EE9DA9B7}" srcOrd="1" destOrd="0" presId="urn:microsoft.com/office/officeart/2005/8/layout/radial5"/>
    <dgm:cxn modelId="{D393DA03-BC70-48BC-A479-A70024985E3E}" srcId="{5414B40D-712C-47A2-AAAA-B16B6E493CF6}" destId="{D536D6DF-7773-4B58-BE91-20C310FDB03C}" srcOrd="6" destOrd="0" parTransId="{DE1C996D-C4EF-4A65-9E22-F11ABFCCA572}" sibTransId="{E0D27751-FB2B-4110-A9E7-6A4FA1BEBF1C}"/>
    <dgm:cxn modelId="{F4A0B474-CB12-47C5-8EC5-0E5AF870524F}" type="presOf" srcId="{87058C2F-A8B6-4B30-BCF8-700E930EABD5}" destId="{56E807DE-BC5A-4D49-9C3C-B3565DE24579}" srcOrd="1" destOrd="0" presId="urn:microsoft.com/office/officeart/2005/8/layout/radial5"/>
    <dgm:cxn modelId="{6664A797-BF38-4DB9-8E1C-DFBBB1C10BA5}" type="presOf" srcId="{DE1C996D-C4EF-4A65-9E22-F11ABFCCA572}" destId="{1ABE4602-6F67-4014-9849-D1069317BF25}" srcOrd="0" destOrd="0" presId="urn:microsoft.com/office/officeart/2005/8/layout/radial5"/>
    <dgm:cxn modelId="{9B019F3D-1080-4DD4-B62F-65EE4C81D5CC}" type="presOf" srcId="{70039640-B750-495A-9581-8E3CD0B4167F}" destId="{21D02A5F-DE86-4F7F-B6A7-AC292CB1F2D1}" srcOrd="0" destOrd="0" presId="urn:microsoft.com/office/officeart/2005/8/layout/radial5"/>
    <dgm:cxn modelId="{4ACAAC32-E789-40C0-B389-1D79EE8775D4}" type="presOf" srcId="{D8B05EB4-F7FD-4E5F-BEDA-CBCC418847D6}" destId="{D660F318-6FFD-4052-9A35-D117FB87270F}" srcOrd="0" destOrd="0" presId="urn:microsoft.com/office/officeart/2005/8/layout/radial5"/>
    <dgm:cxn modelId="{8ACDCA0B-D3A7-433A-89CC-F04566B36C83}" srcId="{5414B40D-712C-47A2-AAAA-B16B6E493CF6}" destId="{70039640-B750-495A-9581-8E3CD0B4167F}" srcOrd="5" destOrd="0" parTransId="{F4F5257A-CAD3-46BF-9BDC-1C9C09ACA45D}" sibTransId="{DA37BEBC-9252-48FE-ADB1-55E0A521359F}"/>
    <dgm:cxn modelId="{7392F6C9-BB56-45B6-98AD-B0FDC81A75FE}" type="presOf" srcId="{70243A2D-92DD-4561-B6E9-5600CBD9BADA}" destId="{1E0A4D7D-BAF1-43CB-8D3E-22EA13881421}" srcOrd="0" destOrd="0" presId="urn:microsoft.com/office/officeart/2005/8/layout/radial5"/>
    <dgm:cxn modelId="{8D6C3E30-A50C-4152-A98A-D992227BF54B}" srcId="{5414B40D-712C-47A2-AAAA-B16B6E493CF6}" destId="{D8B05EB4-F7FD-4E5F-BEDA-CBCC418847D6}" srcOrd="3" destOrd="0" parTransId="{BD373237-0A1C-4568-B3D2-F6C12A286A50}" sibTransId="{E8EE7F8C-1F48-4242-B92B-F6B5228D7E82}"/>
    <dgm:cxn modelId="{159F5D3E-BF12-4930-8662-256176CEA50B}" type="presParOf" srcId="{2568666D-483D-4A41-BC31-F67B069E5D09}" destId="{3A837919-65BD-4491-9856-FF6B6927260A}" srcOrd="0" destOrd="0" presId="urn:microsoft.com/office/officeart/2005/8/layout/radial5"/>
    <dgm:cxn modelId="{0BF08932-B04B-4A43-B68A-F32B66F1C8A3}" type="presParOf" srcId="{2568666D-483D-4A41-BC31-F67B069E5D09}" destId="{C30E751E-2E91-4025-A071-1A0ED6D84B1A}" srcOrd="1" destOrd="0" presId="urn:microsoft.com/office/officeart/2005/8/layout/radial5"/>
    <dgm:cxn modelId="{FAB72530-C26D-4C38-A26F-B4B7306775EE}" type="presParOf" srcId="{C30E751E-2E91-4025-A071-1A0ED6D84B1A}" destId="{0A30CCF4-0246-4E67-87B1-8E63335C9B2F}" srcOrd="0" destOrd="0" presId="urn:microsoft.com/office/officeart/2005/8/layout/radial5"/>
    <dgm:cxn modelId="{BD0274F3-85D5-40F2-8DF2-6A73306F4694}" type="presParOf" srcId="{2568666D-483D-4A41-BC31-F67B069E5D09}" destId="{2BB4B896-B257-4209-8987-A7EA46152C73}" srcOrd="2" destOrd="0" presId="urn:microsoft.com/office/officeart/2005/8/layout/radial5"/>
    <dgm:cxn modelId="{87271012-A18E-4754-B103-66417E611915}" type="presParOf" srcId="{2568666D-483D-4A41-BC31-F67B069E5D09}" destId="{1E0A4D7D-BAF1-43CB-8D3E-22EA13881421}" srcOrd="3" destOrd="0" presId="urn:microsoft.com/office/officeart/2005/8/layout/radial5"/>
    <dgm:cxn modelId="{59667ADE-17AB-4367-9099-5DC3713E3D05}" type="presParOf" srcId="{1E0A4D7D-BAF1-43CB-8D3E-22EA13881421}" destId="{F71F46DD-B710-455D-828F-BAFEB7C52D58}" srcOrd="0" destOrd="0" presId="urn:microsoft.com/office/officeart/2005/8/layout/radial5"/>
    <dgm:cxn modelId="{291989D4-11C9-4E70-8786-1DFD03FC7062}" type="presParOf" srcId="{2568666D-483D-4A41-BC31-F67B069E5D09}" destId="{7263827F-10E4-42FF-B40C-536A39E00C0E}" srcOrd="4" destOrd="0" presId="urn:microsoft.com/office/officeart/2005/8/layout/radial5"/>
    <dgm:cxn modelId="{D9E36133-B945-412A-9878-ED44BFE2B36D}" type="presParOf" srcId="{2568666D-483D-4A41-BC31-F67B069E5D09}" destId="{AEE15E91-335E-4115-9935-C8D71CF90688}" srcOrd="5" destOrd="0" presId="urn:microsoft.com/office/officeart/2005/8/layout/radial5"/>
    <dgm:cxn modelId="{D0FF217E-899F-4FA4-95A8-760332E256D9}" type="presParOf" srcId="{AEE15E91-335E-4115-9935-C8D71CF90688}" destId="{56E807DE-BC5A-4D49-9C3C-B3565DE24579}" srcOrd="0" destOrd="0" presId="urn:microsoft.com/office/officeart/2005/8/layout/radial5"/>
    <dgm:cxn modelId="{26BED2ED-0A14-42F3-BA83-D5617F777ECA}" type="presParOf" srcId="{2568666D-483D-4A41-BC31-F67B069E5D09}" destId="{F3F68CBC-F3E4-41D9-998B-3A40F454C351}" srcOrd="6" destOrd="0" presId="urn:microsoft.com/office/officeart/2005/8/layout/radial5"/>
    <dgm:cxn modelId="{0A339EDB-251F-464B-8329-F846DCABD768}" type="presParOf" srcId="{2568666D-483D-4A41-BC31-F67B069E5D09}" destId="{A74C79F1-C640-4E9B-8757-CCAAAAE4D651}" srcOrd="7" destOrd="0" presId="urn:microsoft.com/office/officeart/2005/8/layout/radial5"/>
    <dgm:cxn modelId="{3DB86B36-28D1-417F-AEEE-F0064D9272D3}" type="presParOf" srcId="{A74C79F1-C640-4E9B-8757-CCAAAAE4D651}" destId="{B9AE4D63-4D70-494C-BF72-7F34B6FAE1B9}" srcOrd="0" destOrd="0" presId="urn:microsoft.com/office/officeart/2005/8/layout/radial5"/>
    <dgm:cxn modelId="{56520657-1445-442A-A45E-12160F20020A}" type="presParOf" srcId="{2568666D-483D-4A41-BC31-F67B069E5D09}" destId="{D660F318-6FFD-4052-9A35-D117FB87270F}" srcOrd="8" destOrd="0" presId="urn:microsoft.com/office/officeart/2005/8/layout/radial5"/>
    <dgm:cxn modelId="{35D07B7A-3753-453D-8C33-28BB79DEFA72}" type="presParOf" srcId="{2568666D-483D-4A41-BC31-F67B069E5D09}" destId="{A790EC35-7FC0-4DE0-8A53-BE3D8AF02CE7}" srcOrd="9" destOrd="0" presId="urn:microsoft.com/office/officeart/2005/8/layout/radial5"/>
    <dgm:cxn modelId="{5A897E4D-F5E0-4700-A1B3-4615707AF692}" type="presParOf" srcId="{A790EC35-7FC0-4DE0-8A53-BE3D8AF02CE7}" destId="{D19E1556-4E19-4994-8B3B-E383EE9DA9B7}" srcOrd="0" destOrd="0" presId="urn:microsoft.com/office/officeart/2005/8/layout/radial5"/>
    <dgm:cxn modelId="{4FDB83A0-2586-4924-9726-00A4656705AA}" type="presParOf" srcId="{2568666D-483D-4A41-BC31-F67B069E5D09}" destId="{A638FE54-14A3-4CFD-A444-4401F1912500}" srcOrd="10" destOrd="0" presId="urn:microsoft.com/office/officeart/2005/8/layout/radial5"/>
    <dgm:cxn modelId="{0910A238-8C89-467E-AFDF-C9B208CAC353}" type="presParOf" srcId="{2568666D-483D-4A41-BC31-F67B069E5D09}" destId="{F4C94EF7-AA1E-46AA-A93F-0AD7D0C1B439}" srcOrd="11" destOrd="0" presId="urn:microsoft.com/office/officeart/2005/8/layout/radial5"/>
    <dgm:cxn modelId="{DC9B4432-470B-4898-B397-9665B97F93E8}" type="presParOf" srcId="{F4C94EF7-AA1E-46AA-A93F-0AD7D0C1B439}" destId="{3D73E946-E3A1-4ED2-864F-06DF8070763A}" srcOrd="0" destOrd="0" presId="urn:microsoft.com/office/officeart/2005/8/layout/radial5"/>
    <dgm:cxn modelId="{6C1D9F93-3CD7-4B61-99BB-5A523B6DC2FF}" type="presParOf" srcId="{2568666D-483D-4A41-BC31-F67B069E5D09}" destId="{21D02A5F-DE86-4F7F-B6A7-AC292CB1F2D1}" srcOrd="12" destOrd="0" presId="urn:microsoft.com/office/officeart/2005/8/layout/radial5"/>
    <dgm:cxn modelId="{293A26D7-AF31-4614-BF31-5000B6059D68}" type="presParOf" srcId="{2568666D-483D-4A41-BC31-F67B069E5D09}" destId="{1ABE4602-6F67-4014-9849-D1069317BF25}" srcOrd="13" destOrd="0" presId="urn:microsoft.com/office/officeart/2005/8/layout/radial5"/>
    <dgm:cxn modelId="{13C6AB8A-3235-4CEF-AFAC-8E04A0FADB75}" type="presParOf" srcId="{1ABE4602-6F67-4014-9849-D1069317BF25}" destId="{A88AB83F-6A96-4319-BB05-E25CEEF02CC2}" srcOrd="0" destOrd="0" presId="urn:microsoft.com/office/officeart/2005/8/layout/radial5"/>
    <dgm:cxn modelId="{973CE84C-F919-45D7-8060-C643604E7654}" type="presParOf" srcId="{2568666D-483D-4A41-BC31-F67B069E5D09}" destId="{4B8DD5BF-3CF1-48BF-AD4F-7C46563DED65}" srcOrd="14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A837919-65BD-4491-9856-FF6B6927260A}">
      <dsp:nvSpPr>
        <dsp:cNvPr id="0" name=""/>
        <dsp:cNvSpPr/>
      </dsp:nvSpPr>
      <dsp:spPr>
        <a:xfrm>
          <a:off x="4502148" y="1854673"/>
          <a:ext cx="1020764" cy="102076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dirty="0" smtClean="0"/>
            <a:t>Cert.gov.ge</a:t>
          </a:r>
          <a:endParaRPr lang="en-US" sz="1000" kern="1200" dirty="0"/>
        </a:p>
      </dsp:txBody>
      <dsp:txXfrm>
        <a:off x="4651635" y="2004160"/>
        <a:ext cx="721790" cy="721790"/>
      </dsp:txXfrm>
    </dsp:sp>
    <dsp:sp modelId="{C30E751E-2E91-4025-A071-1A0ED6D84B1A}">
      <dsp:nvSpPr>
        <dsp:cNvPr id="0" name=""/>
        <dsp:cNvSpPr/>
      </dsp:nvSpPr>
      <dsp:spPr>
        <a:xfrm rot="16200000">
          <a:off x="4859769" y="1437367"/>
          <a:ext cx="305523" cy="27544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4901086" y="1533773"/>
        <a:ext cx="222890" cy="165266"/>
      </dsp:txXfrm>
    </dsp:sp>
    <dsp:sp modelId="{2BB4B896-B257-4209-8987-A7EA46152C73}">
      <dsp:nvSpPr>
        <dsp:cNvPr id="0" name=""/>
        <dsp:cNvSpPr/>
      </dsp:nvSpPr>
      <dsp:spPr>
        <a:xfrm>
          <a:off x="4374553" y="2257"/>
          <a:ext cx="1275955" cy="127595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a-GE" sz="500" kern="1200" dirty="0" smtClean="0"/>
            <a:t>კრიტიკულიინფორმაციული სისტემის სუბიექტები</a:t>
          </a:r>
          <a:endParaRPr lang="en-US" sz="500" kern="1200" dirty="0"/>
        </a:p>
      </dsp:txBody>
      <dsp:txXfrm>
        <a:off x="4561412" y="189116"/>
        <a:ext cx="902237" cy="902237"/>
      </dsp:txXfrm>
    </dsp:sp>
    <dsp:sp modelId="{1E0A4D7D-BAF1-43CB-8D3E-22EA13881421}">
      <dsp:nvSpPr>
        <dsp:cNvPr id="0" name=""/>
        <dsp:cNvSpPr/>
      </dsp:nvSpPr>
      <dsp:spPr>
        <a:xfrm rot="19285714">
          <a:off x="5477388" y="1734797"/>
          <a:ext cx="305523" cy="27544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5486402" y="1815646"/>
        <a:ext cx="222890" cy="165266"/>
      </dsp:txXfrm>
    </dsp:sp>
    <dsp:sp modelId="{7263827F-10E4-42FF-B40C-536A39E00C0E}">
      <dsp:nvSpPr>
        <dsp:cNvPr id="0" name=""/>
        <dsp:cNvSpPr/>
      </dsp:nvSpPr>
      <dsp:spPr>
        <a:xfrm>
          <a:off x="5723071" y="651669"/>
          <a:ext cx="1275955" cy="127595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a-GE" sz="500" kern="1200" dirty="0" smtClean="0"/>
            <a:t>ბანკები</a:t>
          </a:r>
          <a:endParaRPr lang="en-US" sz="500" kern="1200" dirty="0"/>
        </a:p>
      </dsp:txBody>
      <dsp:txXfrm>
        <a:off x="5909930" y="838528"/>
        <a:ext cx="902237" cy="902237"/>
      </dsp:txXfrm>
    </dsp:sp>
    <dsp:sp modelId="{AEE15E91-335E-4115-9935-C8D71CF90688}">
      <dsp:nvSpPr>
        <dsp:cNvPr id="0" name=""/>
        <dsp:cNvSpPr/>
      </dsp:nvSpPr>
      <dsp:spPr>
        <a:xfrm rot="771429">
          <a:off x="5629928" y="2403117"/>
          <a:ext cx="305523" cy="27544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5630964" y="2449012"/>
        <a:ext cx="222890" cy="165266"/>
      </dsp:txXfrm>
    </dsp:sp>
    <dsp:sp modelId="{F3F68CBC-F3E4-41D9-998B-3A40F454C351}">
      <dsp:nvSpPr>
        <dsp:cNvPr id="0" name=""/>
        <dsp:cNvSpPr/>
      </dsp:nvSpPr>
      <dsp:spPr>
        <a:xfrm>
          <a:off x="6056128" y="2110886"/>
          <a:ext cx="1275955" cy="127595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a-GE" sz="500" kern="1200" dirty="0" smtClean="0"/>
            <a:t>ინტერნეტ სერვის პროვაიდერები</a:t>
          </a:r>
          <a:endParaRPr lang="en-US" sz="500" kern="1200" dirty="0"/>
        </a:p>
      </dsp:txBody>
      <dsp:txXfrm>
        <a:off x="6242987" y="2297745"/>
        <a:ext cx="902237" cy="902237"/>
      </dsp:txXfrm>
    </dsp:sp>
    <dsp:sp modelId="{A74C79F1-C640-4E9B-8757-CCAAAAE4D651}">
      <dsp:nvSpPr>
        <dsp:cNvPr id="0" name=""/>
        <dsp:cNvSpPr/>
      </dsp:nvSpPr>
      <dsp:spPr>
        <a:xfrm rot="3857143">
          <a:off x="5202522" y="2939067"/>
          <a:ext cx="305523" cy="27544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5225912" y="2956931"/>
        <a:ext cx="222890" cy="165266"/>
      </dsp:txXfrm>
    </dsp:sp>
    <dsp:sp modelId="{D660F318-6FFD-4052-9A35-D117FB87270F}">
      <dsp:nvSpPr>
        <dsp:cNvPr id="0" name=""/>
        <dsp:cNvSpPr/>
      </dsp:nvSpPr>
      <dsp:spPr>
        <a:xfrm>
          <a:off x="5122924" y="3281087"/>
          <a:ext cx="1275955" cy="127595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a-GE" sz="500" kern="1200" dirty="0" smtClean="0"/>
            <a:t>საერთაშორისო </a:t>
          </a:r>
          <a:r>
            <a:rPr lang="en-US" sz="500" kern="1200" dirty="0" smtClean="0"/>
            <a:t>cert-</a:t>
          </a:r>
          <a:r>
            <a:rPr lang="ka-GE" sz="500" kern="1200" dirty="0" smtClean="0"/>
            <a:t>ები</a:t>
          </a:r>
          <a:endParaRPr lang="en-US" sz="500" kern="1200" dirty="0"/>
        </a:p>
      </dsp:txBody>
      <dsp:txXfrm>
        <a:off x="5309783" y="3467946"/>
        <a:ext cx="902237" cy="902237"/>
      </dsp:txXfrm>
    </dsp:sp>
    <dsp:sp modelId="{A790EC35-7FC0-4DE0-8A53-BE3D8AF02CE7}">
      <dsp:nvSpPr>
        <dsp:cNvPr id="0" name=""/>
        <dsp:cNvSpPr/>
      </dsp:nvSpPr>
      <dsp:spPr>
        <a:xfrm rot="6942857">
          <a:off x="4517015" y="2939067"/>
          <a:ext cx="305523" cy="27544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 rot="10800000">
        <a:off x="4576258" y="2956931"/>
        <a:ext cx="222890" cy="165266"/>
      </dsp:txXfrm>
    </dsp:sp>
    <dsp:sp modelId="{A638FE54-14A3-4CFD-A444-4401F1912500}">
      <dsp:nvSpPr>
        <dsp:cNvPr id="0" name=""/>
        <dsp:cNvSpPr/>
      </dsp:nvSpPr>
      <dsp:spPr>
        <a:xfrm>
          <a:off x="3626181" y="3281087"/>
          <a:ext cx="1275955" cy="127595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a-GE" sz="500" kern="1200" dirty="0" smtClean="0"/>
            <a:t>სამთავრობო სტრუქტურები</a:t>
          </a:r>
          <a:endParaRPr lang="en-US" sz="500" kern="1200" dirty="0"/>
        </a:p>
      </dsp:txBody>
      <dsp:txXfrm>
        <a:off x="3813040" y="3467946"/>
        <a:ext cx="902237" cy="902237"/>
      </dsp:txXfrm>
    </dsp:sp>
    <dsp:sp modelId="{F4C94EF7-AA1E-46AA-A93F-0AD7D0C1B439}">
      <dsp:nvSpPr>
        <dsp:cNvPr id="0" name=""/>
        <dsp:cNvSpPr/>
      </dsp:nvSpPr>
      <dsp:spPr>
        <a:xfrm rot="10028571">
          <a:off x="4089609" y="2403117"/>
          <a:ext cx="305523" cy="27544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 rot="10800000">
        <a:off x="4171206" y="2449012"/>
        <a:ext cx="222890" cy="165266"/>
      </dsp:txXfrm>
    </dsp:sp>
    <dsp:sp modelId="{21D02A5F-DE86-4F7F-B6A7-AC292CB1F2D1}">
      <dsp:nvSpPr>
        <dsp:cNvPr id="0" name=""/>
        <dsp:cNvSpPr/>
      </dsp:nvSpPr>
      <dsp:spPr>
        <a:xfrm>
          <a:off x="2692977" y="2110886"/>
          <a:ext cx="1275955" cy="127595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a-GE" sz="500" kern="1200" dirty="0" smtClean="0"/>
            <a:t>კერძო სექტორი</a:t>
          </a:r>
          <a:endParaRPr lang="en-US" sz="500" kern="1200" dirty="0"/>
        </a:p>
      </dsp:txBody>
      <dsp:txXfrm>
        <a:off x="2879836" y="2297745"/>
        <a:ext cx="902237" cy="902237"/>
      </dsp:txXfrm>
    </dsp:sp>
    <dsp:sp modelId="{1ABE4602-6F67-4014-9849-D1069317BF25}">
      <dsp:nvSpPr>
        <dsp:cNvPr id="0" name=""/>
        <dsp:cNvSpPr/>
      </dsp:nvSpPr>
      <dsp:spPr>
        <a:xfrm rot="13114286">
          <a:off x="4242149" y="1734797"/>
          <a:ext cx="305523" cy="27544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 rot="10800000">
        <a:off x="4315768" y="1815646"/>
        <a:ext cx="222890" cy="165266"/>
      </dsp:txXfrm>
    </dsp:sp>
    <dsp:sp modelId="{4B8DD5BF-3CF1-48BF-AD4F-7C46563DED65}">
      <dsp:nvSpPr>
        <dsp:cNvPr id="0" name=""/>
        <dsp:cNvSpPr/>
      </dsp:nvSpPr>
      <dsp:spPr>
        <a:xfrm>
          <a:off x="3026034" y="651669"/>
          <a:ext cx="1275955" cy="127595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a-GE" sz="500" kern="1200" dirty="0" smtClean="0"/>
            <a:t>ჰოსტინგ პტოვაიდერები</a:t>
          </a:r>
          <a:endParaRPr lang="en-US" sz="500" kern="1200" dirty="0"/>
        </a:p>
      </dsp:txBody>
      <dsp:txXfrm>
        <a:off x="3212893" y="838528"/>
        <a:ext cx="902237" cy="90223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242851"/>
            <a:ext cx="8968084" cy="275942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1716" y="4243845"/>
            <a:ext cx="3077108" cy="27694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 bwMode="ltGray">
          <a:xfrm>
            <a:off x="0" y="2590078"/>
            <a:ext cx="8968085" cy="1660332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9111715" y="2590078"/>
            <a:ext cx="3077109" cy="16603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0322" y="2733709"/>
            <a:ext cx="8144134" cy="1373070"/>
          </a:xfrm>
        </p:spPr>
        <p:txBody>
          <a:bodyPr anchor="b">
            <a:noAutofit/>
          </a:bodyPr>
          <a:lstStyle>
            <a:lvl1pPr algn="r"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0322" y="4394039"/>
            <a:ext cx="8144134" cy="1117687"/>
          </a:xfrm>
        </p:spPr>
        <p:txBody>
          <a:bodyPr>
            <a:normAutofit/>
          </a:bodyPr>
          <a:lstStyle>
            <a:lvl1pPr marL="0" indent="0" algn="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9AAAAA-97E7-49BB-B912-C013B8E9E70D}" type="datetimeFigureOut">
              <a:rPr lang="en-US" smtClean="0"/>
              <a:t>4/18/2019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255346" y="2750337"/>
            <a:ext cx="1171888" cy="1356442"/>
          </a:xfrm>
        </p:spPr>
        <p:txBody>
          <a:bodyPr/>
          <a:lstStyle/>
          <a:p>
            <a:fld id="{EFC62032-CD87-41F5-AFC6-2ABB891185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31719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4711616"/>
            <a:ext cx="9613859" cy="453051"/>
          </a:xfrm>
        </p:spPr>
        <p:txBody>
          <a:bodyPr anchor="b">
            <a:normAutofit/>
          </a:bodyPr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0322" y="609597"/>
            <a:ext cx="9613859" cy="3589575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19" y="5169583"/>
            <a:ext cx="9613862" cy="62297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9AAAAA-97E7-49BB-B912-C013B8E9E70D}" type="datetimeFigureOut">
              <a:rPr lang="en-US" smtClean="0"/>
              <a:t>4/18/2019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309"/>
            <a:ext cx="1154151" cy="1090789"/>
          </a:xfrm>
        </p:spPr>
        <p:txBody>
          <a:bodyPr/>
          <a:lstStyle/>
          <a:p>
            <a:fld id="{EFC62032-CD87-41F5-AFC6-2ABB891185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89530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609597"/>
            <a:ext cx="9613858" cy="3592750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9AAAAA-97E7-49BB-B912-C013B8E9E70D}" type="datetimeFigureOut">
              <a:rPr lang="en-US" smtClean="0"/>
              <a:t>4/18/2019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615"/>
            <a:ext cx="1154151" cy="1090789"/>
          </a:xfrm>
        </p:spPr>
        <p:txBody>
          <a:bodyPr/>
          <a:lstStyle/>
          <a:p>
            <a:fld id="{EFC62032-CD87-41F5-AFC6-2ABB891185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405515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3" name="Picture 12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 bwMode="ltGray"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7856" y="609598"/>
            <a:ext cx="8718877" cy="3036061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402288" y="3653379"/>
            <a:ext cx="815657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9AAAAA-97E7-49BB-B912-C013B8E9E70D}" type="datetimeFigureOut">
              <a:rPr lang="en-US" smtClean="0"/>
              <a:t>4/18/2019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EFC62032-CD87-41F5-AFC6-2ABB891185C0}" type="slidenum">
              <a:rPr lang="en-US" smtClean="0"/>
              <a:t>‹#›</a:t>
            </a:fld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583572" y="74811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9662809" y="30335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84834027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0" name="Picture 9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 bwMode="ltGray"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Rectangle 11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4711615"/>
            <a:ext cx="9613862" cy="5885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0" y="5300149"/>
            <a:ext cx="9613862" cy="50225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9AAAAA-97E7-49BB-B912-C013B8E9E70D}" type="datetimeFigureOut">
              <a:rPr lang="en-US" smtClean="0"/>
              <a:t>4/18/2019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EFC62032-CD87-41F5-AFC6-2ABB891185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067611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4" name="Picture 13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" name="Rectangle 16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69222" y="753228"/>
            <a:ext cx="9624960" cy="10809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60946" y="2336873"/>
            <a:ext cx="307003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0322" y="3022673"/>
            <a:ext cx="3049702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56025" y="233687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945470" y="3022673"/>
            <a:ext cx="306324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24156" y="2336873"/>
            <a:ext cx="30700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224156" y="3022673"/>
            <a:ext cx="3070025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9AAAAA-97E7-49BB-B912-C013B8E9E70D}" type="datetimeFigureOut">
              <a:rPr lang="en-US" smtClean="0"/>
              <a:t>4/18/2019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62032-CD87-41F5-AFC6-2ABB891185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876662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0322" y="753228"/>
            <a:ext cx="9613860" cy="10809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0318" y="4297503"/>
            <a:ext cx="30497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0318" y="2336873"/>
            <a:ext cx="30497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0318" y="4873765"/>
            <a:ext cx="3049705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45471" y="429750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945470" y="2336873"/>
            <a:ext cx="3063240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944117" y="4873764"/>
            <a:ext cx="3067297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30678" y="4297503"/>
            <a:ext cx="30635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230677" y="2336873"/>
            <a:ext cx="30635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230553" y="4873762"/>
            <a:ext cx="3067563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9AAAAA-97E7-49BB-B912-C013B8E9E70D}" type="datetimeFigureOut">
              <a:rPr lang="en-US" smtClean="0"/>
              <a:t>4/18/2019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62032-CD87-41F5-AFC6-2ABB891185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70297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9AAAAA-97E7-49BB-B912-C013B8E9E70D}" type="datetimeFigureOut">
              <a:rPr lang="en-US" smtClean="0"/>
              <a:t>4/18/2019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62032-CD87-41F5-AFC6-2ABB891185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021441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ltGray">
          <a:xfrm rot="5400000">
            <a:off x="8116207" y="1869395"/>
            <a:ext cx="5106988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 rot="5400000">
            <a:off x="9868202" y="5372403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129231" y="609597"/>
            <a:ext cx="1073802" cy="435376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0322" y="609597"/>
            <a:ext cx="8870004" cy="532658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07126" y="5936187"/>
            <a:ext cx="2743200" cy="365125"/>
          </a:xfrm>
        </p:spPr>
        <p:txBody>
          <a:bodyPr/>
          <a:lstStyle/>
          <a:p>
            <a:fld id="{539AAAAA-97E7-49BB-B912-C013B8E9E70D}" type="datetimeFigureOut">
              <a:rPr lang="en-US" smtClean="0"/>
              <a:t>4/18/2019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0321" y="5936188"/>
            <a:ext cx="6126805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097550" y="5398633"/>
            <a:ext cx="1154151" cy="1090789"/>
          </a:xfrm>
        </p:spPr>
        <p:txBody>
          <a:bodyPr anchor="t"/>
          <a:lstStyle>
            <a:lvl1pPr algn="ctr">
              <a:defRPr/>
            </a:lvl1pPr>
          </a:lstStyle>
          <a:p>
            <a:fld id="{EFC62032-CD87-41F5-AFC6-2ABB891185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43957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9AAAAA-97E7-49BB-B912-C013B8E9E70D}" type="datetimeFigureOut">
              <a:rPr lang="en-US" smtClean="0"/>
              <a:t>4/18/2019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62032-CD87-41F5-AFC6-2ABB891185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83229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4086907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4" y="4087901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 bwMode="ltGray">
          <a:xfrm>
            <a:off x="-2" y="2726267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5" y="2726267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2869895"/>
            <a:ext cx="9613860" cy="1090788"/>
          </a:xfrm>
        </p:spPr>
        <p:txBody>
          <a:bodyPr anchor="ctr">
            <a:normAutofit/>
          </a:bodyPr>
          <a:lstStyle>
            <a:lvl1pPr algn="r"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2" y="4232171"/>
            <a:ext cx="9613860" cy="1704017"/>
          </a:xfrm>
        </p:spPr>
        <p:txBody>
          <a:bodyPr>
            <a:normAutofit/>
          </a:bodyPr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9AAAAA-97E7-49BB-B912-C013B8E9E70D}" type="datetimeFigureOut">
              <a:rPr lang="en-US" smtClean="0"/>
              <a:t>4/18/2019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729455" y="2869895"/>
            <a:ext cx="1154151" cy="1090789"/>
          </a:xfrm>
        </p:spPr>
        <p:txBody>
          <a:bodyPr/>
          <a:lstStyle/>
          <a:p>
            <a:fld id="{EFC62032-CD87-41F5-AFC6-2ABB891185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22966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0320" y="2336873"/>
            <a:ext cx="4698358" cy="359931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94123" y="2336873"/>
            <a:ext cx="4700058" cy="359931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9AAAAA-97E7-49BB-B912-C013B8E9E70D}" type="datetimeFigureOut">
              <a:rPr lang="en-US" smtClean="0"/>
              <a:t>4/18/2019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62032-CD87-41F5-AFC6-2ABB891185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5528663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1" name="Picture 10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Rectangle 12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753229"/>
            <a:ext cx="9613863" cy="10809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6350" y="2336873"/>
            <a:ext cx="4472327" cy="69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0322" y="3030008"/>
            <a:ext cx="4698355" cy="290617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820154" y="2336873"/>
            <a:ext cx="4474028" cy="69207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94123" y="3030008"/>
            <a:ext cx="4700059" cy="290617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9AAAAA-97E7-49BB-B912-C013B8E9E70D}" type="datetimeFigureOut">
              <a:rPr lang="en-US" smtClean="0"/>
              <a:t>4/18/2019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62032-CD87-41F5-AFC6-2ABB891185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6900659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7" name="Picture 6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9AAAAA-97E7-49BB-B912-C013B8E9E70D}" type="datetimeFigureOut">
              <a:rPr lang="en-US" smtClean="0"/>
              <a:t>4/18/2019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62032-CD87-41F5-AFC6-2ABB891185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32015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D-ShadowShort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9AAAAA-97E7-49BB-B912-C013B8E9E70D}" type="datetimeFigureOut">
              <a:rPr lang="en-US" smtClean="0"/>
              <a:t>4/18/2019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62032-CD87-41F5-AFC6-2ABB891185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07769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1" y="753227"/>
            <a:ext cx="9613859" cy="108094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85846" y="2336873"/>
            <a:ext cx="5608336" cy="359931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2336872"/>
            <a:ext cx="3790078" cy="359931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9AAAAA-97E7-49BB-B912-C013B8E9E70D}" type="datetimeFigureOut">
              <a:rPr lang="en-US" smtClean="0"/>
              <a:t>4/18/2019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62032-CD87-41F5-AFC6-2ABB891185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0176125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3" y="753228"/>
            <a:ext cx="9613857" cy="1080938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68333" y="2336874"/>
            <a:ext cx="5425849" cy="3599312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3" y="2336873"/>
            <a:ext cx="3876256" cy="3599315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9AAAAA-97E7-49BB-B912-C013B8E9E70D}" type="datetimeFigureOut">
              <a:rPr lang="en-US" smtClean="0"/>
              <a:t>4/18/2019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62032-CD87-41F5-AFC6-2ABB891185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48538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ashOverlay-FullResolve.png"/>
          <p:cNvPicPr>
            <a:picLocks noChangeAspect="1"/>
          </p:cNvPicPr>
          <p:nvPr/>
        </p:nvPicPr>
        <p:blipFill>
          <a:blip r:embed="rId19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0321" y="753228"/>
            <a:ext cx="9613861" cy="1080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1" y="2336873"/>
            <a:ext cx="9613861" cy="35993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0981" y="593618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9AAAAA-97E7-49BB-B912-C013B8E9E70D}" type="datetimeFigureOut">
              <a:rPr lang="en-US" smtClean="0"/>
              <a:t>4/18/2019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0321" y="5936188"/>
            <a:ext cx="68706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29455" y="753227"/>
            <a:ext cx="1154151" cy="10907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C62032-CD87-41F5-AFC6-2ABB891185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066337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27" r:id="rId1"/>
    <p:sldLayoutId id="2147483828" r:id="rId2"/>
    <p:sldLayoutId id="2147483829" r:id="rId3"/>
    <p:sldLayoutId id="2147483830" r:id="rId4"/>
    <p:sldLayoutId id="2147483831" r:id="rId5"/>
    <p:sldLayoutId id="2147483832" r:id="rId6"/>
    <p:sldLayoutId id="2147483833" r:id="rId7"/>
    <p:sldLayoutId id="2147483834" r:id="rId8"/>
    <p:sldLayoutId id="2147483835" r:id="rId9"/>
    <p:sldLayoutId id="2147483836" r:id="rId10"/>
    <p:sldLayoutId id="2147483837" r:id="rId11"/>
    <p:sldLayoutId id="2147483838" r:id="rId12"/>
    <p:sldLayoutId id="2147483839" r:id="rId13"/>
    <p:sldLayoutId id="2147483840" r:id="rId14"/>
    <p:sldLayoutId id="2147483841" r:id="rId15"/>
    <p:sldLayoutId id="2147483842" r:id="rId16"/>
    <p:sldLayoutId id="2147483843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itu.int/" TargetMode="External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pPr algn="ctr"/>
            <a:r>
              <a:rPr lang="ka-GE" sz="4000" dirty="0" smtClean="0"/>
              <a:t>კომპიუტერულ ინციდენტებზე დახმარების ჯგუფი</a:t>
            </a:r>
            <a:endParaRPr lang="en-US" sz="4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656233" y="3244480"/>
            <a:ext cx="2192867" cy="351528"/>
          </a:xfrm>
        </p:spPr>
        <p:txBody>
          <a:bodyPr>
            <a:noAutofit/>
          </a:bodyPr>
          <a:lstStyle/>
          <a:p>
            <a:pPr algn="ctr"/>
            <a:r>
              <a:rPr lang="en-US" sz="2800" dirty="0" smtClean="0"/>
              <a:t>Cert.gov.ge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248073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Checknet.ge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8421" y="2167540"/>
            <a:ext cx="9613861" cy="423260"/>
          </a:xfrm>
        </p:spPr>
        <p:txBody>
          <a:bodyPr>
            <a:normAutofit/>
          </a:bodyPr>
          <a:lstStyle/>
          <a:p>
            <a:pPr algn="ctr"/>
            <a:r>
              <a:rPr lang="ka-GE" sz="1800" dirty="0"/>
              <a:t>ვებგვერდებისა და </a:t>
            </a:r>
            <a:r>
              <a:rPr lang="en-US" sz="1800" dirty="0"/>
              <a:t>IP </a:t>
            </a:r>
            <a:r>
              <a:rPr lang="ka-GE" sz="1800" dirty="0"/>
              <a:t>მისამართების შემოწმების უფასო ონლაინ სერვისი.</a:t>
            </a:r>
            <a:endParaRPr lang="en-US" sz="18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3167" y="2535765"/>
            <a:ext cx="4473505" cy="42797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46970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a-GE" dirty="0" smtClean="0"/>
              <a:t>ტრენინგები და სწავლება</a:t>
            </a:r>
            <a:endParaRPr lang="en-US" dirty="0"/>
          </a:p>
        </p:txBody>
      </p:sp>
      <p:grpSp>
        <p:nvGrpSpPr>
          <p:cNvPr id="6" name="Group 5"/>
          <p:cNvGrpSpPr/>
          <p:nvPr/>
        </p:nvGrpSpPr>
        <p:grpSpPr>
          <a:xfrm>
            <a:off x="375481" y="2412999"/>
            <a:ext cx="9918701" cy="1186738"/>
            <a:chOff x="249766" y="2188633"/>
            <a:chExt cx="9918701" cy="1186738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576382" y="2188633"/>
              <a:ext cx="2592085" cy="1186738"/>
            </a:xfrm>
            <a:prstGeom prst="rect">
              <a:avLst/>
            </a:prstGeom>
          </p:spPr>
        </p:pic>
        <p:sp>
          <p:nvSpPr>
            <p:cNvPr id="5" name="TextBox 4"/>
            <p:cNvSpPr txBox="1"/>
            <p:nvPr/>
          </p:nvSpPr>
          <p:spPr>
            <a:xfrm>
              <a:off x="249766" y="2530501"/>
              <a:ext cx="627126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err="1" smtClean="0"/>
                <a:t>CyberExe</a:t>
              </a:r>
              <a:r>
                <a:rPr lang="en-US" dirty="0" smtClean="0"/>
                <a:t> </a:t>
              </a:r>
              <a:r>
                <a:rPr lang="ka-GE" dirty="0" smtClean="0"/>
                <a:t>სავარჯიშოები კერძო დასაჯარო სექტორისთვის</a:t>
              </a:r>
              <a:endParaRPr lang="en-US" dirty="0"/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375481" y="4044900"/>
            <a:ext cx="9918701" cy="1606600"/>
            <a:chOff x="375481" y="4372058"/>
            <a:chExt cx="9918701" cy="1606600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702097" y="4372058"/>
              <a:ext cx="2592085" cy="1606600"/>
            </a:xfrm>
            <a:prstGeom prst="rect">
              <a:avLst/>
            </a:prstGeom>
          </p:spPr>
        </p:pic>
        <p:sp>
          <p:nvSpPr>
            <p:cNvPr id="8" name="TextBox 7"/>
            <p:cNvSpPr txBox="1"/>
            <p:nvPr/>
          </p:nvSpPr>
          <p:spPr>
            <a:xfrm>
              <a:off x="375481" y="4976126"/>
              <a:ext cx="493917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err="1" smtClean="0"/>
                <a:t>CyberCube</a:t>
              </a:r>
              <a:r>
                <a:rPr lang="en-US" dirty="0" smtClean="0"/>
                <a:t> </a:t>
              </a:r>
              <a:r>
                <a:rPr lang="ka-GE" dirty="0" smtClean="0"/>
                <a:t>ახალგაზრდებისთვის 25 წლამდე</a:t>
              </a:r>
              <a:r>
                <a:rPr lang="en-US" dirty="0" smtClean="0"/>
                <a:t> </a:t>
              </a:r>
              <a:endParaRPr lang="en-US" dirty="0"/>
            </a:p>
          </p:txBody>
        </p:sp>
      </p:grpSp>
      <p:sp>
        <p:nvSpPr>
          <p:cNvPr id="10" name="Rectangle 9"/>
          <p:cNvSpPr/>
          <p:nvPr/>
        </p:nvSpPr>
        <p:spPr>
          <a:xfrm>
            <a:off x="179463" y="5871338"/>
            <a:ext cx="1011471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ctr">
              <a:buFont typeface="Wingdings" panose="05000000000000000000" pitchFamily="2" charset="2"/>
              <a:buChar char="v"/>
            </a:pPr>
            <a:r>
              <a:rPr lang="ka-GE" b="0" i="0" dirty="0" smtClean="0">
                <a:solidFill>
                  <a:srgbClr val="1D2129"/>
                </a:solidFill>
                <a:effectLst/>
                <a:latin typeface="Helvetica" panose="020B0604020202020204" pitchFamily="34" charset="0"/>
              </a:rPr>
              <a:t>ეროვნული კიბეროლიმპიადა გაიმართება 2019 წლის 31 მაისს, „რედისონ ბლუ ივერიაში“.</a:t>
            </a:r>
          </a:p>
          <a:p>
            <a:pPr marL="285750" indent="-285750" algn="ctr">
              <a:buFont typeface="Wingdings" panose="05000000000000000000" pitchFamily="2" charset="2"/>
              <a:buChar char="ü"/>
            </a:pPr>
            <a:r>
              <a:rPr lang="ka-GE" b="0" i="0" dirty="0" smtClean="0">
                <a:solidFill>
                  <a:srgbClr val="1D2129"/>
                </a:solidFill>
                <a:effectLst/>
                <a:latin typeface="Helvetica" panose="020B0604020202020204" pitchFamily="34" charset="0"/>
              </a:rPr>
              <a:t>განაცხადების მიღების ბოლო ვადა: 27 მაისი, 2019</a:t>
            </a:r>
            <a:endParaRPr lang="ka-GE" b="0" i="0" dirty="0">
              <a:solidFill>
                <a:srgbClr val="1D2129"/>
              </a:solidFill>
              <a:effectLst/>
              <a:latin typeface="Helvetica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590413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Cyber-</a:t>
            </a:r>
            <a:r>
              <a:rPr lang="en-US" dirty="0" err="1" smtClean="0"/>
              <a:t>lab.tech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978" y="2032028"/>
            <a:ext cx="5454485" cy="4737072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1700" y="2499868"/>
            <a:ext cx="5992754" cy="39220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1560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Cert.gov.ge-</a:t>
            </a:r>
            <a:r>
              <a:rPr lang="ka-GE" dirty="0" smtClean="0"/>
              <a:t>ს წარმატება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47439" y="2040466"/>
            <a:ext cx="7077246" cy="4703234"/>
          </a:xfrm>
        </p:spPr>
      </p:pic>
    </p:spTree>
    <p:extLst>
      <p:ext uri="{BB962C8B-B14F-4D97-AF65-F5344CB8AC3E}">
        <p14:creationId xmlns:p14="http://schemas.microsoft.com/office/powerpoint/2010/main" val="21589897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a-GE" dirty="0" smtClean="0"/>
              <a:t>საქართველო რეიტინგებში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63042" y="1985434"/>
            <a:ext cx="4413698" cy="4521200"/>
          </a:xfrm>
        </p:spPr>
      </p:pic>
      <p:sp>
        <p:nvSpPr>
          <p:cNvPr id="5" name="Rectangle 4"/>
          <p:cNvSpPr/>
          <p:nvPr/>
        </p:nvSpPr>
        <p:spPr>
          <a:xfrm>
            <a:off x="4227937" y="6488668"/>
            <a:ext cx="227139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hlinkClick r:id="rId3"/>
              </a:rPr>
              <a:t>https://www.itu.int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39062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a-GE" dirty="0" smtClean="0"/>
              <a:t>მადლობა ყურადღებისთვის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52589" y="3141207"/>
            <a:ext cx="4797612" cy="2247827"/>
          </a:xfrm>
        </p:spPr>
        <p:txBody>
          <a:bodyPr/>
          <a:lstStyle/>
          <a:p>
            <a:r>
              <a:rPr lang="en-US" b="1" dirty="0"/>
              <a:t>E-mail: cert@dea.gov.ge</a:t>
            </a:r>
            <a:endParaRPr lang="en-US" dirty="0"/>
          </a:p>
          <a:p>
            <a:r>
              <a:rPr lang="de-DE" b="1" dirty="0"/>
              <a:t>Tel: +995 32 291 51 40</a:t>
            </a:r>
            <a:endParaRPr lang="de-DE" dirty="0"/>
          </a:p>
          <a:p>
            <a:r>
              <a:rPr lang="fr-FR" b="1" dirty="0"/>
              <a:t>Fax: +995 32 291 51 40</a:t>
            </a:r>
            <a:endParaRPr lang="fr-FR" dirty="0"/>
          </a:p>
          <a:p>
            <a:r>
              <a:rPr lang="en-US" b="1" dirty="0"/>
              <a:t>Web-page: www.cert.gov.ge</a:t>
            </a:r>
            <a:endParaRPr lang="en-US" dirty="0"/>
          </a:p>
          <a:p>
            <a:r>
              <a:rPr lang="en-US" b="1" dirty="0"/>
              <a:t>www.facebook.com/certgovge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8259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a-GE" dirty="0" smtClean="0"/>
              <a:t>თანამშრომლობა და პარტნიორობა</a:t>
            </a:r>
            <a:endParaRPr lang="en-US" dirty="0"/>
          </a:p>
        </p:txBody>
      </p:sp>
      <p:graphicFrame>
        <p:nvGraphicFramePr>
          <p:cNvPr id="42" name="Content Placeholder 4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08376525"/>
              </p:ext>
            </p:extLst>
          </p:nvPr>
        </p:nvGraphicFramePr>
        <p:xfrm>
          <a:off x="681038" y="2070101"/>
          <a:ext cx="10025062" cy="45593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7073346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graphicEl>
                                              <a:dgm id="{3A837919-65BD-4491-9856-FF6B6927260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graphicEl>
                                              <a:dgm id="{C30E751E-2E91-4025-A071-1A0ED6D84B1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graphicEl>
                                              <a:dgm id="{2BB4B896-B257-4209-8987-A7EA46152C7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graphicEl>
                                              <a:dgm id="{1E0A4D7D-BAF1-43CB-8D3E-22EA1388142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graphicEl>
                                              <a:dgm id="{7263827F-10E4-42FF-B40C-536A39E00C0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graphicEl>
                                              <a:dgm id="{AEE15E91-335E-4115-9935-C8D71CF9068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graphicEl>
                                              <a:dgm id="{F3F68CBC-F3E4-41D9-998B-3A40F454C35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graphicEl>
                                              <a:dgm id="{A74C79F1-C640-4E9B-8757-CCAAAAE4D65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graphicEl>
                                              <a:dgm id="{D660F318-6FFD-4052-9A35-D117FB87270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graphicEl>
                                              <a:dgm id="{A790EC35-7FC0-4DE0-8A53-BE3D8AF02CE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graphicEl>
                                              <a:dgm id="{A638FE54-14A3-4CFD-A444-4401F191250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graphicEl>
                                              <a:dgm id="{F4C94EF7-AA1E-46AA-A93F-0AD7D0C1B43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graphicEl>
                                              <a:dgm id="{21D02A5F-DE86-4F7F-B6A7-AC292CB1F2D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graphicEl>
                                              <a:dgm id="{1ABE4602-6F67-4014-9849-D1069317BF2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graphicEl>
                                              <a:dgm id="{4B8DD5BF-3CF1-48BF-AD4F-7C46563DED6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2" grpId="0">
        <p:bldSub>
          <a:bldDgm bld="one"/>
        </p:bldSub>
      </p:bldGraphic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a-GE" dirty="0" smtClean="0"/>
              <a:t>საერთაშორისო ორგანიზაციების წევრობა</a:t>
            </a:r>
            <a:endParaRPr lang="en-US" dirty="0"/>
          </a:p>
        </p:txBody>
      </p:sp>
      <p:grpSp>
        <p:nvGrpSpPr>
          <p:cNvPr id="9" name="Group 8"/>
          <p:cNvGrpSpPr/>
          <p:nvPr/>
        </p:nvGrpSpPr>
        <p:grpSpPr>
          <a:xfrm>
            <a:off x="168089" y="2140541"/>
            <a:ext cx="9242611" cy="920158"/>
            <a:chOff x="168089" y="2140541"/>
            <a:chExt cx="9242611" cy="920158"/>
          </a:xfrm>
        </p:grpSpPr>
        <p:sp>
          <p:nvSpPr>
            <p:cNvPr id="6" name="TextBox 5"/>
            <p:cNvSpPr txBox="1"/>
            <p:nvPr/>
          </p:nvSpPr>
          <p:spPr>
            <a:xfrm>
              <a:off x="2738966" y="2415954"/>
              <a:ext cx="667173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International Multilateral Partnership Against Cyber </a:t>
              </a:r>
              <a:r>
                <a:rPr lang="en-US" dirty="0" smtClean="0"/>
                <a:t>Threats</a:t>
              </a:r>
              <a:endParaRPr lang="en-US" dirty="0"/>
            </a:p>
          </p:txBody>
        </p:sp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68089" y="2140541"/>
              <a:ext cx="2459386" cy="920158"/>
            </a:xfrm>
            <a:prstGeom prst="rect">
              <a:avLst/>
            </a:prstGeom>
          </p:spPr>
        </p:pic>
      </p:grpSp>
      <p:grpSp>
        <p:nvGrpSpPr>
          <p:cNvPr id="12" name="Group 11"/>
          <p:cNvGrpSpPr/>
          <p:nvPr/>
        </p:nvGrpSpPr>
        <p:grpSpPr>
          <a:xfrm>
            <a:off x="168089" y="3261783"/>
            <a:ext cx="8618815" cy="1221317"/>
            <a:chOff x="168089" y="3261783"/>
            <a:chExt cx="8618815" cy="1221317"/>
          </a:xfrm>
        </p:grpSpPr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68089" y="3261783"/>
              <a:ext cx="2035528" cy="1221317"/>
            </a:xfrm>
            <a:prstGeom prst="rect">
              <a:avLst/>
            </a:prstGeom>
          </p:spPr>
        </p:pic>
        <p:sp>
          <p:nvSpPr>
            <p:cNvPr id="11" name="TextBox 10"/>
            <p:cNvSpPr txBox="1"/>
            <p:nvPr/>
          </p:nvSpPr>
          <p:spPr>
            <a:xfrm>
              <a:off x="2738966" y="3631141"/>
              <a:ext cx="604793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/>
                <a:t>Global </a:t>
              </a:r>
              <a:r>
                <a:rPr lang="en-US" b="1" dirty="0"/>
                <a:t>Forum of Incident Response and Security </a:t>
              </a:r>
              <a:r>
                <a:rPr lang="en-US" b="1" dirty="0" smtClean="0"/>
                <a:t>Teams</a:t>
              </a:r>
              <a:endParaRPr lang="en-US" b="1" dirty="0"/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168089" y="4579937"/>
            <a:ext cx="9146190" cy="878148"/>
            <a:chOff x="168089" y="4579937"/>
            <a:chExt cx="9146190" cy="878148"/>
          </a:xfrm>
        </p:grpSpPr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68089" y="4579937"/>
              <a:ext cx="3111500" cy="878148"/>
            </a:xfrm>
            <a:prstGeom prst="rect">
              <a:avLst/>
            </a:prstGeom>
          </p:spPr>
        </p:pic>
        <p:sp>
          <p:nvSpPr>
            <p:cNvPr id="14" name="TextBox 13"/>
            <p:cNvSpPr txBox="1"/>
            <p:nvPr/>
          </p:nvSpPr>
          <p:spPr>
            <a:xfrm>
              <a:off x="3661834" y="4834345"/>
              <a:ext cx="565244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/>
                <a:t>Services for Security and Incident Response </a:t>
              </a:r>
              <a:r>
                <a:rPr lang="en-US" b="1" dirty="0" smtClean="0"/>
                <a:t>Teams</a:t>
              </a:r>
              <a:endParaRPr lang="en-US" b="1" dirty="0"/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106082" y="5554922"/>
            <a:ext cx="6361315" cy="1148478"/>
            <a:chOff x="106082" y="5554922"/>
            <a:chExt cx="6361315" cy="1148478"/>
          </a:xfrm>
        </p:grpSpPr>
        <p:pic>
          <p:nvPicPr>
            <p:cNvPr id="17" name="Picture 16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6082" y="5554922"/>
              <a:ext cx="1148478" cy="1148478"/>
            </a:xfrm>
            <a:prstGeom prst="rect">
              <a:avLst/>
            </a:prstGeom>
          </p:spPr>
        </p:pic>
        <p:sp>
          <p:nvSpPr>
            <p:cNvPr id="18" name="TextBox 17"/>
            <p:cNvSpPr txBox="1"/>
            <p:nvPr/>
          </p:nvSpPr>
          <p:spPr>
            <a:xfrm>
              <a:off x="1254560" y="5944495"/>
              <a:ext cx="521283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Cert.gov.ge is authorized to use CERT Trademark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5200577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a-GE" dirty="0" smtClean="0"/>
              <a:t>გუნდის წევრების სერტიფიკატები</a:t>
            </a:r>
            <a:endParaRPr lang="en-US" dirty="0"/>
          </a:p>
        </p:txBody>
      </p:sp>
      <p:grpSp>
        <p:nvGrpSpPr>
          <p:cNvPr id="10" name="Group 9"/>
          <p:cNvGrpSpPr/>
          <p:nvPr/>
        </p:nvGrpSpPr>
        <p:grpSpPr>
          <a:xfrm>
            <a:off x="680321" y="2269583"/>
            <a:ext cx="9725225" cy="774700"/>
            <a:chOff x="680321" y="2269583"/>
            <a:chExt cx="9725225" cy="774700"/>
          </a:xfrm>
        </p:grpSpPr>
        <p:sp>
          <p:nvSpPr>
            <p:cNvPr id="4" name="TextBox 3"/>
            <p:cNvSpPr txBox="1"/>
            <p:nvPr/>
          </p:nvSpPr>
          <p:spPr>
            <a:xfrm>
              <a:off x="680321" y="2472267"/>
              <a:ext cx="436568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SANS GIAC Certified Professionals (GIAC)</a:t>
              </a:r>
              <a:endParaRPr lang="en-US" dirty="0"/>
            </a:p>
          </p:txBody>
        </p:sp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630846" y="2269583"/>
              <a:ext cx="774700" cy="774700"/>
            </a:xfrm>
            <a:prstGeom prst="rect">
              <a:avLst/>
            </a:prstGeom>
          </p:spPr>
        </p:pic>
      </p:grpSp>
      <p:grpSp>
        <p:nvGrpSpPr>
          <p:cNvPr id="12" name="Group 11"/>
          <p:cNvGrpSpPr/>
          <p:nvPr/>
        </p:nvGrpSpPr>
        <p:grpSpPr>
          <a:xfrm>
            <a:off x="680321" y="3243149"/>
            <a:ext cx="9754854" cy="842434"/>
            <a:chOff x="680321" y="3243149"/>
            <a:chExt cx="9754854" cy="842434"/>
          </a:xfrm>
        </p:grpSpPr>
        <p:sp>
          <p:nvSpPr>
            <p:cNvPr id="5" name="TextBox 4"/>
            <p:cNvSpPr txBox="1"/>
            <p:nvPr/>
          </p:nvSpPr>
          <p:spPr>
            <a:xfrm>
              <a:off x="680321" y="3488067"/>
              <a:ext cx="399346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Systems and Network Auditor (GSNA)</a:t>
              </a:r>
              <a:endParaRPr lang="en-US" dirty="0"/>
            </a:p>
          </p:txBody>
        </p:sp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592741" y="3243149"/>
              <a:ext cx="842434" cy="842434"/>
            </a:xfrm>
            <a:prstGeom prst="rect">
              <a:avLst/>
            </a:prstGeom>
          </p:spPr>
        </p:pic>
      </p:grpSp>
      <p:grpSp>
        <p:nvGrpSpPr>
          <p:cNvPr id="15" name="Group 14"/>
          <p:cNvGrpSpPr/>
          <p:nvPr/>
        </p:nvGrpSpPr>
        <p:grpSpPr>
          <a:xfrm>
            <a:off x="680321" y="4284449"/>
            <a:ext cx="9725225" cy="838495"/>
            <a:chOff x="680321" y="4284449"/>
            <a:chExt cx="9725225" cy="838495"/>
          </a:xfrm>
        </p:grpSpPr>
        <p:sp>
          <p:nvSpPr>
            <p:cNvPr id="6" name="TextBox 5"/>
            <p:cNvSpPr txBox="1"/>
            <p:nvPr/>
          </p:nvSpPr>
          <p:spPr>
            <a:xfrm>
              <a:off x="680321" y="4503867"/>
              <a:ext cx="593457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Hacker Tools, </a:t>
              </a:r>
              <a:r>
                <a:rPr lang="en-US" dirty="0" err="1" smtClean="0"/>
                <a:t>Techniues</a:t>
              </a:r>
              <a:r>
                <a:rPr lang="en-US" dirty="0" smtClean="0"/>
                <a:t>, Exploits and Incident Handling</a:t>
              </a:r>
              <a:endParaRPr lang="en-US" dirty="0"/>
            </a:p>
          </p:txBody>
        </p:sp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567051" y="4284449"/>
              <a:ext cx="838495" cy="838495"/>
            </a:xfrm>
            <a:prstGeom prst="rect">
              <a:avLst/>
            </a:prstGeom>
          </p:spPr>
        </p:pic>
      </p:grpSp>
      <p:grpSp>
        <p:nvGrpSpPr>
          <p:cNvPr id="17" name="Group 16"/>
          <p:cNvGrpSpPr/>
          <p:nvPr/>
        </p:nvGrpSpPr>
        <p:grpSpPr>
          <a:xfrm>
            <a:off x="680321" y="5321810"/>
            <a:ext cx="9815861" cy="956733"/>
            <a:chOff x="680321" y="5321810"/>
            <a:chExt cx="9815861" cy="956733"/>
          </a:xfrm>
        </p:grpSpPr>
        <p:sp>
          <p:nvSpPr>
            <p:cNvPr id="7" name="TextBox 6"/>
            <p:cNvSpPr txBox="1"/>
            <p:nvPr/>
          </p:nvSpPr>
          <p:spPr>
            <a:xfrm>
              <a:off x="680321" y="5511300"/>
              <a:ext cx="547977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Certified Information Systems Security Professional</a:t>
              </a:r>
              <a:endParaRPr lang="en-US" dirty="0"/>
            </a:p>
          </p:txBody>
        </p:sp>
        <p:pic>
          <p:nvPicPr>
            <p:cNvPr id="16" name="Picture 15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531733" y="5321810"/>
              <a:ext cx="964449" cy="956733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05031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a-GE" dirty="0" smtClean="0"/>
              <a:t>სერვისები</a:t>
            </a:r>
            <a:endParaRPr lang="en-US" dirty="0"/>
          </a:p>
        </p:txBody>
      </p:sp>
      <p:grpSp>
        <p:nvGrpSpPr>
          <p:cNvPr id="6" name="Group 5"/>
          <p:cNvGrpSpPr/>
          <p:nvPr/>
        </p:nvGrpSpPr>
        <p:grpSpPr>
          <a:xfrm>
            <a:off x="430553" y="2264665"/>
            <a:ext cx="9863629" cy="1211792"/>
            <a:chOff x="430553" y="2108044"/>
            <a:chExt cx="9863629" cy="1211792"/>
          </a:xfrm>
        </p:grpSpPr>
        <p:sp>
          <p:nvSpPr>
            <p:cNvPr id="4" name="TextBox 3"/>
            <p:cNvSpPr txBox="1"/>
            <p:nvPr/>
          </p:nvSpPr>
          <p:spPr>
            <a:xfrm>
              <a:off x="430553" y="2390775"/>
              <a:ext cx="3167785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/>
                <a:t>Blacklists.cert.gov.ge</a:t>
              </a:r>
            </a:p>
            <a:p>
              <a:pPr algn="ctr"/>
              <a:r>
                <a:rPr lang="en-US" dirty="0" smtClean="0"/>
                <a:t>IP, Domain, Malware ZONE</a:t>
              </a:r>
              <a:endParaRPr lang="en-US" dirty="0"/>
            </a:p>
          </p:txBody>
        </p:sp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953981" y="2108044"/>
              <a:ext cx="2340201" cy="1211792"/>
            </a:xfrm>
            <a:prstGeom prst="rect">
              <a:avLst/>
            </a:prstGeom>
          </p:spPr>
        </p:pic>
      </p:grpSp>
      <p:grpSp>
        <p:nvGrpSpPr>
          <p:cNvPr id="9" name="Group 8"/>
          <p:cNvGrpSpPr/>
          <p:nvPr/>
        </p:nvGrpSpPr>
        <p:grpSpPr>
          <a:xfrm>
            <a:off x="680321" y="4258205"/>
            <a:ext cx="9613861" cy="1795462"/>
            <a:chOff x="680321" y="4258205"/>
            <a:chExt cx="9613861" cy="1795462"/>
          </a:xfrm>
        </p:grpSpPr>
        <p:sp>
          <p:nvSpPr>
            <p:cNvPr id="7" name="TextBox 6"/>
            <p:cNvSpPr txBox="1"/>
            <p:nvPr/>
          </p:nvSpPr>
          <p:spPr>
            <a:xfrm>
              <a:off x="680321" y="4694271"/>
              <a:ext cx="2012089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 smtClean="0"/>
                <a:t>SAFE DNS Georgia</a:t>
              </a:r>
            </a:p>
            <a:p>
              <a:pPr algn="ctr"/>
              <a:r>
                <a:rPr lang="en-US" dirty="0" smtClean="0"/>
                <a:t>5.159.16.16</a:t>
              </a:r>
            </a:p>
            <a:p>
              <a:pPr algn="ctr"/>
              <a:r>
                <a:rPr lang="en-US" dirty="0" smtClean="0"/>
                <a:t>5.59.20.20</a:t>
              </a:r>
              <a:endParaRPr lang="en-US" dirty="0"/>
            </a:p>
          </p:txBody>
        </p:sp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953981" y="4258205"/>
              <a:ext cx="2340201" cy="179546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9451807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a-GE" dirty="0" smtClean="0"/>
              <a:t>სერვისები</a:t>
            </a:r>
            <a:endParaRPr lang="en-US" dirty="0"/>
          </a:p>
        </p:txBody>
      </p:sp>
      <p:grpSp>
        <p:nvGrpSpPr>
          <p:cNvPr id="6" name="Group 5"/>
          <p:cNvGrpSpPr/>
          <p:nvPr/>
        </p:nvGrpSpPr>
        <p:grpSpPr>
          <a:xfrm>
            <a:off x="430553" y="2264665"/>
            <a:ext cx="9941114" cy="2129535"/>
            <a:chOff x="430553" y="2108044"/>
            <a:chExt cx="9574831" cy="1790587"/>
          </a:xfrm>
        </p:grpSpPr>
        <p:sp>
          <p:nvSpPr>
            <p:cNvPr id="4" name="TextBox 3"/>
            <p:cNvSpPr txBox="1"/>
            <p:nvPr/>
          </p:nvSpPr>
          <p:spPr>
            <a:xfrm>
              <a:off x="430553" y="2390775"/>
              <a:ext cx="3674898" cy="150785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err="1" smtClean="0"/>
                <a:t>NetFlow</a:t>
              </a:r>
              <a:r>
                <a:rPr lang="en-US" dirty="0" smtClean="0"/>
                <a:t> Sensors(</a:t>
              </a:r>
              <a:r>
                <a:rPr lang="en-US" dirty="0" err="1" smtClean="0"/>
                <a:t>NfDump</a:t>
              </a:r>
              <a:r>
                <a:rPr lang="en-US" dirty="0" smtClean="0"/>
                <a:t> </a:t>
              </a:r>
              <a:r>
                <a:rPr lang="en-US" dirty="0" err="1" smtClean="0"/>
                <a:t>NfSen</a:t>
              </a:r>
              <a:r>
                <a:rPr lang="en-US" dirty="0" smtClean="0"/>
                <a:t>);</a:t>
              </a:r>
            </a:p>
            <a:p>
              <a:r>
                <a:rPr lang="en-US" dirty="0" smtClean="0"/>
                <a:t>Network Analyze;</a:t>
              </a:r>
            </a:p>
            <a:p>
              <a:pPr algn="ctr"/>
              <a:r>
                <a:rPr lang="en-US" dirty="0" smtClean="0"/>
                <a:t>Detection:</a:t>
              </a:r>
            </a:p>
            <a:p>
              <a:pPr marL="285750" indent="-285750">
                <a:buFont typeface="Wingdings" panose="05000000000000000000" pitchFamily="2" charset="2"/>
                <a:buChar char="ü"/>
              </a:pPr>
              <a:r>
                <a:rPr lang="en-US" dirty="0" smtClean="0"/>
                <a:t>SSH Brute Force Attack</a:t>
              </a:r>
            </a:p>
            <a:p>
              <a:pPr marL="285750" indent="-285750">
                <a:buFont typeface="Wingdings" panose="05000000000000000000" pitchFamily="2" charset="2"/>
                <a:buChar char="ü"/>
              </a:pPr>
              <a:r>
                <a:rPr lang="en-US" dirty="0" smtClean="0"/>
                <a:t>Botnet</a:t>
              </a:r>
            </a:p>
            <a:p>
              <a:pPr marL="285750" indent="-285750">
                <a:buFont typeface="Wingdings" panose="05000000000000000000" pitchFamily="2" charset="2"/>
                <a:buChar char="ü"/>
              </a:pPr>
              <a:r>
                <a:rPr lang="en-US" dirty="0" smtClean="0"/>
                <a:t>DDoS Attack</a:t>
              </a:r>
            </a:p>
          </p:txBody>
        </p:sp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34142" y="2108044"/>
              <a:ext cx="2371242" cy="1630230"/>
            </a:xfrm>
            <a:prstGeom prst="rect">
              <a:avLst/>
            </a:prstGeom>
          </p:spPr>
        </p:pic>
      </p:grpSp>
      <p:grpSp>
        <p:nvGrpSpPr>
          <p:cNvPr id="9" name="Group 8"/>
          <p:cNvGrpSpPr/>
          <p:nvPr/>
        </p:nvGrpSpPr>
        <p:grpSpPr>
          <a:xfrm>
            <a:off x="372533" y="4694271"/>
            <a:ext cx="9999135" cy="1477328"/>
            <a:chOff x="372533" y="4694271"/>
            <a:chExt cx="9999135" cy="1477328"/>
          </a:xfrm>
        </p:grpSpPr>
        <p:sp>
          <p:nvSpPr>
            <p:cNvPr id="7" name="TextBox 6"/>
            <p:cNvSpPr txBox="1"/>
            <p:nvPr/>
          </p:nvSpPr>
          <p:spPr>
            <a:xfrm>
              <a:off x="372533" y="4694271"/>
              <a:ext cx="3708400" cy="14773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Sensor Network Services(Snort):</a:t>
              </a:r>
            </a:p>
            <a:p>
              <a:pPr marL="285750" indent="-285750">
                <a:buFont typeface="Wingdings" panose="05000000000000000000" pitchFamily="2" charset="2"/>
                <a:buChar char="ü"/>
              </a:pPr>
              <a:r>
                <a:rPr lang="en-US" dirty="0" smtClean="0"/>
                <a:t>Automated analysis of the security of the network flow problems</a:t>
              </a:r>
            </a:p>
            <a:p>
              <a:pPr marL="285750" indent="-285750">
                <a:buFont typeface="Wingdings" panose="05000000000000000000" pitchFamily="2" charset="2"/>
                <a:buChar char="ü"/>
              </a:pPr>
              <a:r>
                <a:rPr lang="en-US" dirty="0" smtClean="0"/>
                <a:t>VRT rules of the </a:t>
              </a:r>
              <a:r>
                <a:rPr lang="en-US" dirty="0" err="1" smtClean="0"/>
                <a:t>securitues</a:t>
              </a:r>
              <a:endParaRPr lang="en-US" dirty="0"/>
            </a:p>
          </p:txBody>
        </p:sp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888386" y="4694271"/>
              <a:ext cx="2483282" cy="147732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1381295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a-GE" dirty="0" smtClean="0"/>
              <a:t>სერვისები</a:t>
            </a:r>
            <a:endParaRPr lang="en-US" dirty="0"/>
          </a:p>
        </p:txBody>
      </p:sp>
      <p:grpSp>
        <p:nvGrpSpPr>
          <p:cNvPr id="6" name="Group 5"/>
          <p:cNvGrpSpPr/>
          <p:nvPr/>
        </p:nvGrpSpPr>
        <p:grpSpPr>
          <a:xfrm>
            <a:off x="430553" y="2547528"/>
            <a:ext cx="9941115" cy="1653824"/>
            <a:chOff x="430553" y="2345886"/>
            <a:chExt cx="9574832" cy="1390593"/>
          </a:xfrm>
        </p:grpSpPr>
        <p:sp>
          <p:nvSpPr>
            <p:cNvPr id="4" name="TextBox 3"/>
            <p:cNvSpPr txBox="1"/>
            <p:nvPr/>
          </p:nvSpPr>
          <p:spPr>
            <a:xfrm>
              <a:off x="430553" y="2390775"/>
              <a:ext cx="3674898" cy="134570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 err="1" smtClean="0"/>
                <a:t>HoneyPots</a:t>
              </a:r>
              <a:endParaRPr lang="en-US" sz="1200" dirty="0"/>
            </a:p>
            <a:p>
              <a:r>
                <a:rPr lang="en-US" sz="1200" b="1" dirty="0"/>
                <a:t>Emulation Of Popular Vulnerable Software</a:t>
              </a:r>
              <a:endParaRPr lang="en-US" sz="1200" dirty="0"/>
            </a:p>
            <a:p>
              <a:r>
                <a:rPr lang="en-US" sz="1200" dirty="0"/>
                <a:t>•</a:t>
              </a:r>
              <a:r>
                <a:rPr lang="en-US" sz="1200" b="1" dirty="0"/>
                <a:t>Using Open Source Honeypot Software:</a:t>
              </a:r>
              <a:endParaRPr lang="en-US" sz="1200" dirty="0"/>
            </a:p>
            <a:p>
              <a:r>
                <a:rPr lang="en-US" sz="1200" dirty="0"/>
                <a:t>•</a:t>
              </a:r>
              <a:r>
                <a:rPr lang="en-US" sz="1200" b="1" dirty="0" err="1"/>
                <a:t>Kippo</a:t>
              </a:r>
              <a:r>
                <a:rPr lang="en-US" sz="1200" b="1" dirty="0"/>
                <a:t>(</a:t>
              </a:r>
              <a:r>
                <a:rPr lang="en-US" sz="1200" b="1" dirty="0" err="1"/>
                <a:t>ssh</a:t>
              </a:r>
              <a:r>
                <a:rPr lang="en-US" sz="1200" b="1" dirty="0"/>
                <a:t>)</a:t>
              </a:r>
              <a:endParaRPr lang="en-US" sz="1200" dirty="0"/>
            </a:p>
            <a:p>
              <a:r>
                <a:rPr lang="en-US" sz="1200" dirty="0"/>
                <a:t>•</a:t>
              </a:r>
              <a:r>
                <a:rPr lang="en-US" sz="1200" b="1" dirty="0"/>
                <a:t>Dionaea(SMB, http, </a:t>
              </a:r>
              <a:r>
                <a:rPr lang="en-US" sz="1200" b="1" dirty="0" err="1"/>
                <a:t>tftp</a:t>
              </a:r>
              <a:r>
                <a:rPr lang="en-US" sz="1200" b="1" dirty="0"/>
                <a:t>, MSSQL, MySQL, SIP)</a:t>
              </a:r>
              <a:endParaRPr lang="en-US" sz="1200" dirty="0"/>
            </a:p>
            <a:p>
              <a:r>
                <a:rPr lang="en-US" sz="1200" dirty="0"/>
                <a:t>•</a:t>
              </a:r>
              <a:r>
                <a:rPr lang="en-US" sz="1200" b="1" dirty="0" err="1"/>
                <a:t>Conpot</a:t>
              </a:r>
              <a:r>
                <a:rPr lang="en-US" sz="1200" b="1" dirty="0"/>
                <a:t>(SCADA)</a:t>
              </a:r>
              <a:endParaRPr lang="en-US" sz="1200" dirty="0"/>
            </a:p>
            <a:p>
              <a:r>
                <a:rPr lang="en-US" sz="1200" dirty="0"/>
                <a:t>•</a:t>
              </a:r>
              <a:r>
                <a:rPr lang="en-US" sz="1200" b="1" dirty="0"/>
                <a:t>Capturing Attacker IP Addresses</a:t>
              </a:r>
              <a:endParaRPr lang="en-US" sz="1200" dirty="0"/>
            </a:p>
            <a:p>
              <a:r>
                <a:rPr lang="en-US" sz="1200" dirty="0"/>
                <a:t>•</a:t>
              </a:r>
              <a:r>
                <a:rPr lang="en-US" sz="1200" b="1" dirty="0"/>
                <a:t>More Than 2000 Attacks Per </a:t>
              </a:r>
              <a:r>
                <a:rPr lang="en-US" sz="1200" b="1" dirty="0" smtClean="0"/>
                <a:t>Day</a:t>
              </a:r>
              <a:endParaRPr lang="en-US" sz="1200" dirty="0"/>
            </a:p>
          </p:txBody>
        </p:sp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34143" y="2345886"/>
              <a:ext cx="2371242" cy="1375238"/>
            </a:xfrm>
            <a:prstGeom prst="rect">
              <a:avLst/>
            </a:prstGeom>
          </p:spPr>
        </p:pic>
      </p:grpSp>
      <p:grpSp>
        <p:nvGrpSpPr>
          <p:cNvPr id="9" name="Group 8"/>
          <p:cNvGrpSpPr/>
          <p:nvPr/>
        </p:nvGrpSpPr>
        <p:grpSpPr>
          <a:xfrm>
            <a:off x="430553" y="4694270"/>
            <a:ext cx="9941115" cy="1960501"/>
            <a:chOff x="430553" y="4694270"/>
            <a:chExt cx="9941115" cy="1960501"/>
          </a:xfrm>
        </p:grpSpPr>
        <p:sp>
          <p:nvSpPr>
            <p:cNvPr id="7" name="TextBox 6"/>
            <p:cNvSpPr txBox="1"/>
            <p:nvPr/>
          </p:nvSpPr>
          <p:spPr>
            <a:xfrm>
              <a:off x="430553" y="5248837"/>
              <a:ext cx="37084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/>
                <a:t>Website Intrusion Detection</a:t>
              </a:r>
            </a:p>
            <a:p>
              <a:r>
                <a:rPr lang="en-US" dirty="0" smtClean="0"/>
                <a:t>Monitor Web pages for </a:t>
              </a:r>
              <a:r>
                <a:rPr lang="en-US" dirty="0" err="1" smtClean="0"/>
                <a:t>Instrusions</a:t>
              </a:r>
              <a:endParaRPr lang="en-US" dirty="0"/>
            </a:p>
          </p:txBody>
        </p:sp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909715" y="4694270"/>
              <a:ext cx="2461953" cy="196050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4893745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a-GE" dirty="0" smtClean="0"/>
              <a:t>სერვისები</a:t>
            </a:r>
            <a:endParaRPr lang="en-US" dirty="0"/>
          </a:p>
        </p:txBody>
      </p:sp>
      <p:grpSp>
        <p:nvGrpSpPr>
          <p:cNvPr id="6" name="Group 5"/>
          <p:cNvGrpSpPr/>
          <p:nvPr/>
        </p:nvGrpSpPr>
        <p:grpSpPr>
          <a:xfrm>
            <a:off x="377012" y="2222500"/>
            <a:ext cx="10053202" cy="1989665"/>
            <a:chOff x="378985" y="2072593"/>
            <a:chExt cx="9682788" cy="1672981"/>
          </a:xfrm>
        </p:grpSpPr>
        <p:sp>
          <p:nvSpPr>
            <p:cNvPr id="4" name="TextBox 3"/>
            <p:cNvSpPr txBox="1"/>
            <p:nvPr/>
          </p:nvSpPr>
          <p:spPr>
            <a:xfrm>
              <a:off x="378985" y="2661300"/>
              <a:ext cx="3674898" cy="43994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dirty="0" smtClean="0"/>
                <a:t>Penetration Test</a:t>
              </a:r>
              <a:endParaRPr lang="en-US" sz="2800" dirty="0"/>
            </a:p>
          </p:txBody>
        </p:sp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264237" y="2072593"/>
              <a:ext cx="2797536" cy="1672981"/>
            </a:xfrm>
            <a:prstGeom prst="rect">
              <a:avLst/>
            </a:prstGeom>
          </p:spPr>
        </p:pic>
      </p:grpSp>
      <p:grpSp>
        <p:nvGrpSpPr>
          <p:cNvPr id="9" name="Group 8"/>
          <p:cNvGrpSpPr/>
          <p:nvPr/>
        </p:nvGrpSpPr>
        <p:grpSpPr>
          <a:xfrm>
            <a:off x="430553" y="4882948"/>
            <a:ext cx="9941115" cy="1852285"/>
            <a:chOff x="430553" y="4882948"/>
            <a:chExt cx="9941115" cy="1852285"/>
          </a:xfrm>
        </p:grpSpPr>
        <p:sp>
          <p:nvSpPr>
            <p:cNvPr id="7" name="TextBox 6"/>
            <p:cNvSpPr txBox="1"/>
            <p:nvPr/>
          </p:nvSpPr>
          <p:spPr>
            <a:xfrm>
              <a:off x="430553" y="5248837"/>
              <a:ext cx="370840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dirty="0" smtClean="0"/>
                <a:t>Phishing Attack Simulation</a:t>
              </a:r>
              <a:endParaRPr lang="en-US" sz="2400" dirty="0"/>
            </a:p>
          </p:txBody>
        </p:sp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491175" y="4882948"/>
              <a:ext cx="2880493" cy="185228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5565093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a-GE" dirty="0" smtClean="0"/>
              <a:t>პარტნიორები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9333" y="1982486"/>
            <a:ext cx="8765897" cy="4799313"/>
          </a:xfrm>
        </p:spPr>
      </p:pic>
    </p:spTree>
    <p:extLst>
      <p:ext uri="{BB962C8B-B14F-4D97-AF65-F5344CB8AC3E}">
        <p14:creationId xmlns:p14="http://schemas.microsoft.com/office/powerpoint/2010/main" val="23839053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Berlin">
  <a:themeElements>
    <a:clrScheme name="Berlin">
      <a:dk1>
        <a:sysClr val="windowText" lastClr="000000"/>
      </a:dk1>
      <a:lt1>
        <a:sysClr val="window" lastClr="FFFFFF"/>
      </a:lt1>
      <a:dk2>
        <a:srgbClr val="9D360E"/>
      </a:dk2>
      <a:lt2>
        <a:srgbClr val="E7E6E6"/>
      </a:lt2>
      <a:accent1>
        <a:srgbClr val="F09415"/>
      </a:accent1>
      <a:accent2>
        <a:srgbClr val="C1B56B"/>
      </a:accent2>
      <a:accent3>
        <a:srgbClr val="4BAF73"/>
      </a:accent3>
      <a:accent4>
        <a:srgbClr val="5AA6C0"/>
      </a:accent4>
      <a:accent5>
        <a:srgbClr val="D17DF9"/>
      </a:accent5>
      <a:accent6>
        <a:srgbClr val="FA7E5C"/>
      </a:accent6>
      <a:hlink>
        <a:srgbClr val="FFAE3E"/>
      </a:hlink>
      <a:folHlink>
        <a:srgbClr val="FCC77E"/>
      </a:folHlink>
    </a:clrScheme>
    <a:fontScheme name="Berlin">
      <a:maj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erli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0000"/>
                <a:lumMod val="11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6000"/>
                <a:shade val="100000"/>
                <a:hueMod val="270000"/>
                <a:satMod val="200000"/>
                <a:lumMod val="128000"/>
              </a:schemeClr>
            </a:gs>
            <a:gs pos="50000">
              <a:schemeClr val="phClr">
                <a:shade val="100000"/>
                <a:hueMod val="100000"/>
                <a:satMod val="110000"/>
                <a:lumMod val="130000"/>
              </a:schemeClr>
            </a:gs>
            <a:gs pos="100000">
              <a:schemeClr val="phClr">
                <a:shade val="78000"/>
                <a:hueMod val="44000"/>
                <a:satMod val="200000"/>
                <a:lumMod val="69000"/>
              </a:schemeClr>
            </a:gs>
          </a:gsLst>
          <a:lin ang="252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erlin" id="{7B5DBA9E-B069-418E-9360-A61BDD0615A4}" vid="{C0CBE056-4EF4-4D92-969E-947779DA7AA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TM04033917[[fn=Berlin]]</Template>
  <TotalTime>220</TotalTime>
  <Words>274</Words>
  <Application>Microsoft Office PowerPoint</Application>
  <PresentationFormat>Widescreen</PresentationFormat>
  <Paragraphs>69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1" baseType="lpstr">
      <vt:lpstr>Arial</vt:lpstr>
      <vt:lpstr>Helvetica</vt:lpstr>
      <vt:lpstr>Sylfaen</vt:lpstr>
      <vt:lpstr>Trebuchet MS</vt:lpstr>
      <vt:lpstr>Wingdings</vt:lpstr>
      <vt:lpstr>Berlin</vt:lpstr>
      <vt:lpstr>კომპიუტერულ ინციდენტებზე დახმარების ჯგუფი</vt:lpstr>
      <vt:lpstr>თანამშრომლობა და პარტნიორობა</vt:lpstr>
      <vt:lpstr>საერთაშორისო ორგანიზაციების წევრობა</vt:lpstr>
      <vt:lpstr>გუნდის წევრების სერტიფიკატები</vt:lpstr>
      <vt:lpstr>სერვისები</vt:lpstr>
      <vt:lpstr>სერვისები</vt:lpstr>
      <vt:lpstr>სერვისები</vt:lpstr>
      <vt:lpstr>სერვისები</vt:lpstr>
      <vt:lpstr>პარტნიორები</vt:lpstr>
      <vt:lpstr>Checknet.ge</vt:lpstr>
      <vt:lpstr>ტრენინგები და სწავლება</vt:lpstr>
      <vt:lpstr>Cyber-lab.tech</vt:lpstr>
      <vt:lpstr>Cert.gov.ge-ს წარმატება</vt:lpstr>
      <vt:lpstr>საქართველო რეიტინგებში</vt:lpstr>
      <vt:lpstr>მადლობა ყურადღებისთვის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კომპიუტერულ ინციდენტებზე დახმარების ჯგუფი</dc:title>
  <dc:creator>Omar Abshilava</dc:creator>
  <cp:lastModifiedBy>Bacho</cp:lastModifiedBy>
  <cp:revision>17</cp:revision>
  <dcterms:created xsi:type="dcterms:W3CDTF">2019-04-17T09:56:02Z</dcterms:created>
  <dcterms:modified xsi:type="dcterms:W3CDTF">2019-04-17T20:19:34Z</dcterms:modified>
</cp:coreProperties>
</file>